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mc:AlternateContent xmlns:mc="http://schemas.openxmlformats.org/markup-compatibility/2006">
    <mc:Choice Requires="x15">
      <x15ac:absPath xmlns:x15ac="http://schemas.microsoft.com/office/spreadsheetml/2010/11/ac" url="C:\Users\LieslChesworth\Downloads\"/>
    </mc:Choice>
  </mc:AlternateContent>
  <xr:revisionPtr revIDLastSave="0" documentId="8_{4D6941DC-6DFA-4137-8990-CDD5ADDA513E}" xr6:coauthVersionLast="47" xr6:coauthVersionMax="47" xr10:uidLastSave="{00000000-0000-0000-0000-000000000000}"/>
  <bookViews>
    <workbookView xWindow="-98" yWindow="-98" windowWidth="21795" windowHeight="12975" xr2:uid="{9ED43976-66DC-40D8-8D10-5A6D6EBAABE3}"/>
  </bookViews>
  <sheets>
    <sheet name="Cover sheet" sheetId="10" r:id="rId1"/>
    <sheet name="Contents" sheetId="1" r:id="rId2"/>
    <sheet name="Definitions" sheetId="9" r:id="rId3"/>
    <sheet name="Table 1" sheetId="2" r:id="rId4"/>
    <sheet name="Table 2" sheetId="3" r:id="rId5"/>
    <sheet name="Table 3" sheetId="4" r:id="rId6"/>
    <sheet name="Table 4" sheetId="5" r:id="rId7"/>
    <sheet name="Table 5" sheetId="6" r:id="rId8"/>
    <sheet name="Table 6" sheetId="7" r:id="rId9"/>
    <sheet name="Table 7" sheetId="8" r:id="rId10"/>
  </sheet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1CA2CACD-F687-44BD-A6F4-A9163E1AC436}" keepAlive="1" name="Query - Table1" description="Connection to the 'Table1' query in the workbook." type="5" refreshedVersion="8" background="1" saveData="1">
    <dbPr connection="Provider=Microsoft.Mashup.OleDb.1;Data Source=$Workbook$;Location=Table1;Extended Properties=&quot;&quot;" command="SELECT * FROM [Table1]"/>
  </connection>
</connections>
</file>

<file path=xl/sharedStrings.xml><?xml version="1.0" encoding="utf-8"?>
<sst xmlns="http://schemas.openxmlformats.org/spreadsheetml/2006/main" count="4450" uniqueCount="122">
  <si>
    <t>Visitor Volume Survey: Mar 2026</t>
  </si>
  <si>
    <t>Description</t>
  </si>
  <si>
    <t>This spreadsheet provides monthly estimates for all departing passengers from Jersey. Additional information on departing visitors is also provided.</t>
  </si>
  <si>
    <t>Methodology</t>
  </si>
  <si>
    <t>The Jersey Visitor Volume Survey, part of the Jersey Exit Surveys, collects data from departing passengers to estimate monthly passenger and visitor numbers. It also offers insights into trip purpose, country of residence, length of stay, and modes of transport. Visitor spending and experience data are gathered through the Visitor Experience Survey—the other component of the Jersey Exit Surveys—which is published quarterly by Visit Jersey.</t>
  </si>
  <si>
    <t xml:space="preserve">Passengers are randomly selected at major departure points (air and sea) and surveyed using a structured questionnaire. Data collection occurs monthly, with responses weighted against Ports of Jersey passenger data to ensure an accurate representation of total traffic. Visit Jersey commissions 4Insight, an independent research agency, to conduct the interviews and produce robust visitor estimates. </t>
  </si>
  <si>
    <t>As this is a survey, all figures should be interpreted as estimates with a degree of error. Figures have been rounded independently to the nearest 100, and entries with counts below 100 have been removed to maintain reliability and confidentiality.</t>
  </si>
  <si>
    <t>Some data in tables 4-7 is currently unavailable from 2022-2023. Additional data processing is required, and the data will be incorporated at a later stage.</t>
  </si>
  <si>
    <t xml:space="preserve">Coronavirus (COVID-19) pandemic impact </t>
  </si>
  <si>
    <t xml:space="preserve">No visitor data were collected for April 2020 to Jan 2022 due to the coronavirus (COVID-19) pandemic. </t>
  </si>
  <si>
    <t>Some pre-2022 data is currently unavailable. Additional data processing is required, and the remaining data will be incorporated at a later stage.</t>
  </si>
  <si>
    <t>Published by Visit Jersey</t>
  </si>
  <si>
    <t>https://business.jersey.com/research-trends/tourism-statistics/</t>
  </si>
  <si>
    <t>info@jersey.com</t>
  </si>
  <si>
    <t xml:space="preserve">Table of contents </t>
  </si>
  <si>
    <t>Table number</t>
  </si>
  <si>
    <t>Table title</t>
  </si>
  <si>
    <t>Notes</t>
  </si>
  <si>
    <t>Passengers by type</t>
  </si>
  <si>
    <t>Includes breakdowns by visitors and other passengers visits</t>
  </si>
  <si>
    <t>Visits by visit type</t>
  </si>
  <si>
    <t>Includes breakdowns by overnight and days visits</t>
  </si>
  <si>
    <t xml:space="preserve">Visits by key characteristics </t>
  </si>
  <si>
    <t>Includes breakdowns by country of residence, purpose of visit, mode of departure, stay duration</t>
  </si>
  <si>
    <t xml:space="preserve">Day visits by key characteristics </t>
  </si>
  <si>
    <t>Includes breakdowns by country of residence, purpose of visit</t>
  </si>
  <si>
    <t xml:space="preserve">Overnight visits by key characteristics </t>
  </si>
  <si>
    <t>Bed nights by key characteristics</t>
  </si>
  <si>
    <t>Average length of stay</t>
  </si>
  <si>
    <t>Includes breakdowns by country of residence, purpose of visit, and median length of stay</t>
  </si>
  <si>
    <t xml:space="preserve">Definitions </t>
  </si>
  <si>
    <t>Definition number</t>
  </si>
  <si>
    <t>Term</t>
  </si>
  <si>
    <t>Definition</t>
  </si>
  <si>
    <t>Passenger</t>
  </si>
  <si>
    <t>Anyone departing Jersey by air or sea, including visitors and other passengers</t>
  </si>
  <si>
    <t>Passenger - Other passengers</t>
  </si>
  <si>
    <t>Includes mostly residents, but also seasonal workers, returning visitors (those departing the island for day trips etc.) and those passengers in transit</t>
  </si>
  <si>
    <t>Passenger - Visitor</t>
  </si>
  <si>
    <t>Someone who lives outside Jersey and visits Jersey for less than 12 months. UK citizens residing overseas for 12 months or more coming home on leave are included in this category. </t>
  </si>
  <si>
    <t>Visit</t>
  </si>
  <si>
    <t>A trip to Jersey by a visitor for less than 12 months. One visitor can make multiple trips</t>
  </si>
  <si>
    <t>Visit - Day visit</t>
  </si>
  <si>
    <t>A trip to Jersey where the visitor leaves the same day without staying overnight.</t>
  </si>
  <si>
    <t>Visit - Overnight visit</t>
  </si>
  <si>
    <t>A trip to Jersey where the visitor stays for at least one night.</t>
  </si>
  <si>
    <t>Country of residence</t>
  </si>
  <si>
    <t>The country where a person usually lives.</t>
  </si>
  <si>
    <t>Country of residence - Other Channel Islands</t>
  </si>
  <si>
    <t>This is mostly Guernsey residents but also includes residents from the other islands in the Bailiwick of Guernsey (Alderney, Sark and Herm)</t>
  </si>
  <si>
    <t>Purpose of visit - Leisure</t>
  </si>
  <si>
    <t>The primary reason for travel is for holidays, short breaks, or recreational trips.</t>
  </si>
  <si>
    <t>Purpose of visit - Business</t>
  </si>
  <si>
    <t>The primary reason for travel is work-related trips, including conferences and meetings</t>
  </si>
  <si>
    <t>Purpose of visit - Visiting friends and relatives</t>
  </si>
  <si>
    <t>The primary reason for travel is to visit family or friends living in Jersey.</t>
  </si>
  <si>
    <t>Year to date (YTD)</t>
  </si>
  <si>
    <t>The total from the start of the year up to and including a specified month</t>
  </si>
  <si>
    <t>Departure mode - Scheduled air</t>
  </si>
  <si>
    <t>Flights operating on a fixed timetable, available for public booking.</t>
  </si>
  <si>
    <t>Departure mode - Scheduled ferry</t>
  </si>
  <si>
    <t>Ferry services running on a set schedule, open to all passengers.</t>
  </si>
  <si>
    <t>Departure mode - Private plane</t>
  </si>
  <si>
    <t>A non-commercial aircraft used for personal or business travel.</t>
  </si>
  <si>
    <t>Departure mode - Visiting yachtsmen</t>
  </si>
  <si>
    <t>A person departing Jersey by private yacht or sailing vessel.</t>
  </si>
  <si>
    <t>Departure mode - Cruise passengers</t>
  </si>
  <si>
    <t xml:space="preserve">A person departing Jersey by cruise ship who has visited for no more than a day. </t>
  </si>
  <si>
    <t>Bed nights</t>
  </si>
  <si>
    <t>The total number of nights visitors spend in any type of accommodation during their stay in Jersey. For example, a group of three people staying for two nights would account for 6 bed nights (3 people × 2 nights).</t>
  </si>
  <si>
    <t>The average number of nights visitors spend in Jersey during their trip, excluding day visits</t>
  </si>
  <si>
    <t>Annual percentage change</t>
  </si>
  <si>
    <t>The percentage change from the same month the previous year</t>
  </si>
  <si>
    <t>Table 1</t>
  </si>
  <si>
    <t>Estimated passengers (departures)</t>
  </si>
  <si>
    <t>By passenger type</t>
  </si>
  <si>
    <t>Total</t>
  </si>
  <si>
    <t>Type</t>
  </si>
  <si>
    <t>Period</t>
  </si>
  <si>
    <t>Total passengers</t>
  </si>
  <si>
    <t>Visitors</t>
  </si>
  <si>
    <t>Other passengers</t>
  </si>
  <si>
    <t>-</t>
  </si>
  <si>
    <t>Table 2</t>
  </si>
  <si>
    <t>Estimated visits (departures)</t>
  </si>
  <si>
    <t>By visit type</t>
  </si>
  <si>
    <t>Day Visits</t>
  </si>
  <si>
    <t>Overnight Visits</t>
  </si>
  <si>
    <t>Table 3</t>
  </si>
  <si>
    <t>By key characteristics</t>
  </si>
  <si>
    <t>Purpose of visit</t>
  </si>
  <si>
    <t>Mode of departure</t>
  </si>
  <si>
    <t>Stay duration</t>
  </si>
  <si>
    <t>Leisure</t>
  </si>
  <si>
    <t>Business</t>
  </si>
  <si>
    <t>Visiting Friends and Relatives</t>
  </si>
  <si>
    <t>Other</t>
  </si>
  <si>
    <t>United Kingdom</t>
  </si>
  <si>
    <t>France</t>
  </si>
  <si>
    <t>Other Channel Islands</t>
  </si>
  <si>
    <t>Ireland</t>
  </si>
  <si>
    <t>Germany</t>
  </si>
  <si>
    <t>Scheduled Air</t>
  </si>
  <si>
    <t>Scheduled Sea</t>
  </si>
  <si>
    <t>Private Planes</t>
  </si>
  <si>
    <t>Yachtsmen</t>
  </si>
  <si>
    <t>Cruise</t>
  </si>
  <si>
    <t>Day Visit</t>
  </si>
  <si>
    <t>1-3 days</t>
  </si>
  <si>
    <t>4-6 days</t>
  </si>
  <si>
    <t>7 days</t>
  </si>
  <si>
    <t>8+ days</t>
  </si>
  <si>
    <t>`</t>
  </si>
  <si>
    <t>Table 4</t>
  </si>
  <si>
    <t>Estimated day visits (departures)</t>
  </si>
  <si>
    <t>Table 5</t>
  </si>
  <si>
    <t>Estimated overnight visits (departures)</t>
  </si>
  <si>
    <t>Table 6</t>
  </si>
  <si>
    <t>Estimated bed nights (departures)</t>
  </si>
  <si>
    <t>Table 7</t>
  </si>
  <si>
    <t>Estimated average length of stay (departures)</t>
  </si>
  <si>
    <t>Median length of stay</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
    <numFmt numFmtId="164" formatCode="_(* #,##0_);_(* \(#,##0\);_(* &quot;-&quot;_);_(@_)"/>
    <numFmt numFmtId="165" formatCode="_(* #,##0.00_);_(* \(#,##0.00\);_(* &quot;-&quot;??_);_(@_)"/>
    <numFmt numFmtId="166" formatCode="_-* #,##0_-;\-* #,##0_-;_-* &quot;-&quot;??_-;_-@_-"/>
    <numFmt numFmtId="167" formatCode="0.0"/>
    <numFmt numFmtId="168" formatCode="#,##0_ ;\-#,##0\ "/>
  </numFmts>
  <fonts count="45">
    <font>
      <sz val="11"/>
      <color theme="1"/>
      <name val="Aptos Narrow"/>
      <family val="2"/>
      <scheme val="minor"/>
    </font>
    <font>
      <sz val="8"/>
      <name val="Arial"/>
      <family val="2"/>
    </font>
    <font>
      <sz val="8"/>
      <name val="Arial"/>
      <family val="2"/>
    </font>
    <font>
      <sz val="10"/>
      <name val="Arial Mäori"/>
      <family val="2"/>
    </font>
    <font>
      <b/>
      <sz val="11"/>
      <name val="Arial Mäori"/>
      <family val="2"/>
    </font>
    <font>
      <sz val="9"/>
      <name val="Arial"/>
      <family val="2"/>
    </font>
    <font>
      <sz val="10"/>
      <name val="Arial"/>
      <family val="2"/>
    </font>
    <font>
      <u/>
      <sz val="10"/>
      <color theme="10"/>
      <name val="Arial"/>
      <family val="2"/>
    </font>
    <font>
      <sz val="10"/>
      <color theme="1"/>
      <name val="Arial Mäori"/>
      <family val="2"/>
    </font>
    <font>
      <u/>
      <sz val="10"/>
      <color theme="10"/>
      <name val="Arial Mäori"/>
      <family val="2"/>
    </font>
    <font>
      <sz val="11"/>
      <color theme="1"/>
      <name val="Aptos Narrow"/>
      <family val="2"/>
      <scheme val="minor"/>
    </font>
    <font>
      <sz val="11"/>
      <color theme="1"/>
      <name val="Arial"/>
      <family val="2"/>
    </font>
    <font>
      <sz val="8"/>
      <color theme="1"/>
      <name val="Arial"/>
      <family val="2"/>
    </font>
    <font>
      <b/>
      <sz val="11"/>
      <name val="Arial"/>
      <family val="2"/>
    </font>
    <font>
      <sz val="11"/>
      <name val="Arial"/>
      <family val="2"/>
    </font>
    <font>
      <b/>
      <sz val="12"/>
      <name val="Arial"/>
      <family val="2"/>
    </font>
    <font>
      <b/>
      <sz val="11"/>
      <color theme="1"/>
      <name val="Arial"/>
      <family val="2"/>
    </font>
    <font>
      <b/>
      <sz val="15"/>
      <color theme="3"/>
      <name val="Aptos Narrow"/>
      <family val="2"/>
      <scheme val="minor"/>
    </font>
    <font>
      <b/>
      <sz val="13"/>
      <color theme="3"/>
      <name val="Aptos Narrow"/>
      <family val="2"/>
      <scheme val="minor"/>
    </font>
    <font>
      <b/>
      <sz val="11"/>
      <color theme="3"/>
      <name val="Aptos Narrow"/>
      <family val="2"/>
      <scheme val="minor"/>
    </font>
    <font>
      <sz val="11"/>
      <color rgb="FF006100"/>
      <name val="Aptos Narrow"/>
      <family val="2"/>
      <scheme val="minor"/>
    </font>
    <font>
      <sz val="11"/>
      <color rgb="FF9C0006"/>
      <name val="Aptos Narrow"/>
      <family val="2"/>
      <scheme val="minor"/>
    </font>
    <font>
      <sz val="11"/>
      <color rgb="FF3F3F76"/>
      <name val="Aptos Narrow"/>
      <family val="2"/>
      <scheme val="minor"/>
    </font>
    <font>
      <b/>
      <sz val="11"/>
      <color rgb="FF3F3F3F"/>
      <name val="Aptos Narrow"/>
      <family val="2"/>
      <scheme val="minor"/>
    </font>
    <font>
      <b/>
      <sz val="11"/>
      <color rgb="FFFA7D00"/>
      <name val="Aptos Narrow"/>
      <family val="2"/>
      <scheme val="minor"/>
    </font>
    <font>
      <sz val="11"/>
      <color rgb="FFFA7D00"/>
      <name val="Aptos Narrow"/>
      <family val="2"/>
      <scheme val="minor"/>
    </font>
    <font>
      <b/>
      <sz val="11"/>
      <color theme="0"/>
      <name val="Aptos Narrow"/>
      <family val="2"/>
      <scheme val="minor"/>
    </font>
    <font>
      <sz val="11"/>
      <color rgb="FFFF0000"/>
      <name val="Aptos Narrow"/>
      <family val="2"/>
      <scheme val="minor"/>
    </font>
    <font>
      <i/>
      <sz val="11"/>
      <color rgb="FF7F7F7F"/>
      <name val="Aptos Narrow"/>
      <family val="2"/>
      <scheme val="minor"/>
    </font>
    <font>
      <b/>
      <sz val="11"/>
      <color theme="1"/>
      <name val="Aptos Narrow"/>
      <family val="2"/>
      <scheme val="minor"/>
    </font>
    <font>
      <sz val="11"/>
      <color theme="0"/>
      <name val="Aptos Narrow"/>
      <family val="2"/>
      <scheme val="minor"/>
    </font>
    <font>
      <b/>
      <sz val="15"/>
      <name val="Arial"/>
      <family val="2"/>
    </font>
    <font>
      <sz val="12"/>
      <name val="Arial"/>
      <family val="2"/>
    </font>
    <font>
      <sz val="12"/>
      <color theme="1"/>
      <name val="Arial"/>
      <family val="2"/>
    </font>
    <font>
      <sz val="11"/>
      <color rgb="FF9C6500"/>
      <name val="Aptos Narrow"/>
      <family val="2"/>
      <scheme val="minor"/>
    </font>
    <font>
      <b/>
      <sz val="18"/>
      <color theme="3"/>
      <name val="Aptos Display"/>
      <family val="2"/>
      <scheme val="major"/>
    </font>
    <font>
      <u/>
      <sz val="11"/>
      <color theme="10"/>
      <name val="Aptos Narrow"/>
      <family val="2"/>
      <scheme val="minor"/>
    </font>
    <font>
      <sz val="12"/>
      <color rgb="FF000000"/>
      <name val="Arial"/>
      <family val="2"/>
    </font>
    <font>
      <u/>
      <sz val="10"/>
      <color indexed="12"/>
      <name val="Arial"/>
      <family val="2"/>
    </font>
    <font>
      <sz val="10"/>
      <color rgb="FF000000"/>
      <name val="Arial"/>
      <family val="2"/>
    </font>
    <font>
      <b/>
      <sz val="14"/>
      <name val="Arial"/>
      <family val="2"/>
    </font>
    <font>
      <sz val="10"/>
      <color theme="1"/>
      <name val="Arial"/>
      <family val="2"/>
    </font>
    <font>
      <sz val="9"/>
      <name val="Segoe UI"/>
      <family val="2"/>
    </font>
    <font>
      <sz val="8"/>
      <color rgb="FF000000"/>
      <name val="Airal"/>
    </font>
    <font>
      <sz val="8"/>
      <name val="Airal"/>
    </font>
  </fonts>
  <fills count="34">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bgColor indexed="64"/>
      </patternFill>
    </fill>
  </fills>
  <borders count="16">
    <border>
      <left/>
      <right/>
      <top/>
      <bottom/>
      <diagonal/>
    </border>
    <border>
      <left/>
      <right style="thin">
        <color indexed="64"/>
      </right>
      <top/>
      <bottom style="thin">
        <color indexed="64"/>
      </bottom>
      <diagonal/>
    </border>
    <border>
      <left/>
      <right style="thin">
        <color indexed="64"/>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right/>
      <top/>
      <bottom style="thin">
        <color indexed="64"/>
      </bottom>
      <diagonal/>
    </border>
    <border>
      <left style="thin">
        <color indexed="64"/>
      </left>
      <right/>
      <top/>
      <bottom style="thin">
        <color indexed="64"/>
      </bottom>
      <diagonal/>
    </border>
    <border>
      <left style="thin">
        <color indexed="64"/>
      </left>
      <right/>
      <top/>
      <bottom/>
      <diagonal/>
    </border>
    <border>
      <left/>
      <right style="thin">
        <color indexed="64"/>
      </right>
      <top style="thin">
        <color indexed="64"/>
      </top>
      <bottom/>
      <diagonal/>
    </border>
  </borders>
  <cellStyleXfs count="328">
    <xf numFmtId="0" fontId="0" fillId="0" borderId="0"/>
    <xf numFmtId="0" fontId="1" fillId="0" borderId="0"/>
    <xf numFmtId="165" fontId="2" fillId="0" borderId="0" applyFont="0" applyFill="0" applyBorder="0" applyAlignment="0" applyProtection="0"/>
    <xf numFmtId="0" fontId="7" fillId="0" borderId="0" applyNumberFormat="0" applyFill="0" applyBorder="0" applyAlignment="0" applyProtection="0">
      <alignment vertical="top"/>
      <protection locked="0"/>
    </xf>
    <xf numFmtId="0" fontId="6" fillId="0" borderId="0"/>
    <xf numFmtId="0" fontId="5" fillId="0" borderId="0"/>
    <xf numFmtId="0" fontId="2" fillId="0" borderId="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0" fontId="8" fillId="0" borderId="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2" fillId="0" borderId="0" applyFont="0" applyFill="0" applyBorder="0" applyAlignment="0" applyProtection="0"/>
    <xf numFmtId="165" fontId="10" fillId="0" borderId="0" applyFont="0" applyFill="0" applyBorder="0" applyAlignment="0" applyProtection="0"/>
    <xf numFmtId="9" fontId="10" fillId="0" borderId="0" applyFont="0" applyFill="0" applyBorder="0" applyAlignment="0" applyProtection="0"/>
    <xf numFmtId="0" fontId="10" fillId="0" borderId="0"/>
    <xf numFmtId="0" fontId="18" fillId="0" borderId="4"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9" fontId="31" fillId="0" borderId="0" applyProtection="0">
      <alignment vertical="top"/>
    </xf>
    <xf numFmtId="0" fontId="6" fillId="0" borderId="0"/>
    <xf numFmtId="0" fontId="10" fillId="10" borderId="0" applyNumberFormat="0" applyBorder="0" applyAlignment="0" applyProtection="0"/>
    <xf numFmtId="0" fontId="10" fillId="14" borderId="0" applyNumberFormat="0" applyBorder="0" applyAlignment="0" applyProtection="0"/>
    <xf numFmtId="0" fontId="10" fillId="18" borderId="0" applyNumberFormat="0" applyBorder="0" applyAlignment="0" applyProtection="0"/>
    <xf numFmtId="0" fontId="10" fillId="22" borderId="0" applyNumberFormat="0" applyBorder="0" applyAlignment="0" applyProtection="0"/>
    <xf numFmtId="0" fontId="10" fillId="26" borderId="0" applyNumberFormat="0" applyBorder="0" applyAlignment="0" applyProtection="0"/>
    <xf numFmtId="0" fontId="10" fillId="30" borderId="0" applyNumberFormat="0" applyBorder="0" applyAlignment="0" applyProtection="0"/>
    <xf numFmtId="0" fontId="10" fillId="11"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30" fillId="12" borderId="0" applyNumberFormat="0" applyBorder="0" applyAlignment="0" applyProtection="0"/>
    <xf numFmtId="0" fontId="30" fillId="16" borderId="0" applyNumberFormat="0" applyBorder="0" applyAlignment="0" applyProtection="0"/>
    <xf numFmtId="0" fontId="30" fillId="20" borderId="0" applyNumberFormat="0" applyBorder="0" applyAlignment="0" applyProtection="0"/>
    <xf numFmtId="0" fontId="30" fillId="24" borderId="0" applyNumberFormat="0" applyBorder="0" applyAlignment="0" applyProtection="0"/>
    <xf numFmtId="0" fontId="30" fillId="28" borderId="0" applyNumberFormat="0" applyBorder="0" applyAlignment="0" applyProtection="0"/>
    <xf numFmtId="0" fontId="30" fillId="32" borderId="0" applyNumberFormat="0" applyBorder="0" applyAlignment="0" applyProtection="0"/>
    <xf numFmtId="0" fontId="30" fillId="9" borderId="0" applyNumberFormat="0" applyBorder="0" applyAlignment="0" applyProtection="0"/>
    <xf numFmtId="0" fontId="30" fillId="13" borderId="0" applyNumberFormat="0" applyBorder="0" applyAlignment="0" applyProtection="0"/>
    <xf numFmtId="0" fontId="30" fillId="17" borderId="0" applyNumberFormat="0" applyBorder="0" applyAlignment="0" applyProtection="0"/>
    <xf numFmtId="0" fontId="30" fillId="21" borderId="0" applyNumberFormat="0" applyBorder="0" applyAlignment="0" applyProtection="0"/>
    <xf numFmtId="0" fontId="30" fillId="25" borderId="0" applyNumberFormat="0" applyBorder="0" applyAlignment="0" applyProtection="0"/>
    <xf numFmtId="0" fontId="30" fillId="29" borderId="0" applyNumberFormat="0" applyBorder="0" applyAlignment="0" applyProtection="0"/>
    <xf numFmtId="0" fontId="21" fillId="3" borderId="0" applyNumberFormat="0" applyBorder="0" applyAlignment="0" applyProtection="0"/>
    <xf numFmtId="0" fontId="24" fillId="6" borderId="6" applyNumberFormat="0" applyAlignment="0" applyProtection="0"/>
    <xf numFmtId="0" fontId="26" fillId="7" borderId="9" applyNumberFormat="0" applyAlignment="0" applyProtection="0"/>
    <xf numFmtId="165" fontId="6"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0" fontId="28" fillId="0" borderId="0" applyNumberFormat="0" applyFill="0" applyBorder="0" applyAlignment="0" applyProtection="0"/>
    <xf numFmtId="0" fontId="20" fillId="2" borderId="0" applyNumberFormat="0" applyBorder="0" applyAlignment="0" applyProtection="0"/>
    <xf numFmtId="0" fontId="17" fillId="0" borderId="3" applyNumberFormat="0" applyFill="0" applyAlignment="0" applyProtection="0"/>
    <xf numFmtId="0" fontId="19" fillId="0" borderId="5" applyNumberFormat="0" applyFill="0" applyAlignment="0" applyProtection="0"/>
    <xf numFmtId="0" fontId="19" fillId="0" borderId="0" applyNumberFormat="0" applyFill="0" applyBorder="0" applyAlignment="0" applyProtection="0"/>
    <xf numFmtId="0" fontId="22" fillId="5" borderId="6" applyNumberFormat="0" applyAlignment="0" applyProtection="0"/>
    <xf numFmtId="0" fontId="25" fillId="0" borderId="8" applyNumberFormat="0" applyFill="0" applyAlignment="0" applyProtection="0"/>
    <xf numFmtId="0" fontId="34" fillId="4" borderId="0" applyNumberFormat="0" applyBorder="0" applyAlignment="0" applyProtection="0"/>
    <xf numFmtId="0" fontId="10" fillId="0" borderId="0"/>
    <xf numFmtId="0" fontId="10" fillId="0" borderId="0"/>
    <xf numFmtId="0" fontId="10" fillId="8" borderId="10" applyNumberFormat="0" applyFont="0" applyAlignment="0" applyProtection="0"/>
    <xf numFmtId="0" fontId="23" fillId="6" borderId="7" applyNumberFormat="0" applyAlignment="0" applyProtection="0"/>
    <xf numFmtId="9" fontId="6" fillId="0" borderId="0" applyFont="0" applyFill="0" applyBorder="0" applyAlignment="0" applyProtection="0"/>
    <xf numFmtId="9" fontId="10" fillId="0" borderId="0" applyFont="0" applyFill="0" applyBorder="0" applyAlignment="0" applyProtection="0"/>
    <xf numFmtId="0" fontId="35" fillId="0" borderId="0" applyNumberFormat="0" applyFill="0" applyBorder="0" applyAlignment="0" applyProtection="0"/>
    <xf numFmtId="0" fontId="29" fillId="0" borderId="11" applyNumberFormat="0" applyFill="0" applyAlignment="0" applyProtection="0"/>
    <xf numFmtId="0" fontId="27" fillId="0" borderId="0" applyNumberFormat="0" applyFill="0" applyBorder="0" applyAlignment="0" applyProtection="0"/>
    <xf numFmtId="0" fontId="36" fillId="0" borderId="0" applyNumberFormat="0" applyFill="0" applyBorder="0" applyAlignment="0" applyProtection="0"/>
    <xf numFmtId="0" fontId="6"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36" fillId="0" borderId="0" applyNumberFormat="0" applyFill="0" applyBorder="0" applyAlignment="0" applyProtection="0"/>
    <xf numFmtId="165" fontId="10" fillId="0" borderId="0" applyFont="0" applyFill="0" applyBorder="0" applyAlignment="0" applyProtection="0"/>
    <xf numFmtId="0" fontId="15" fillId="0" borderId="0" applyNumberFormat="0" applyProtection="0">
      <alignment vertical="top"/>
    </xf>
    <xf numFmtId="0" fontId="15" fillId="0" borderId="0" applyNumberFormat="0" applyProtection="0">
      <alignment horizontal="left" vertical="top" indent="1"/>
    </xf>
    <xf numFmtId="0" fontId="33" fillId="0" borderId="0"/>
    <xf numFmtId="0" fontId="38" fillId="0" borderId="0" applyNumberFormat="0" applyFill="0" applyBorder="0" applyAlignment="0" applyProtection="0">
      <alignment vertical="top"/>
      <protection locked="0"/>
    </xf>
    <xf numFmtId="0" fontId="39" fillId="0" borderId="0" applyNumberFormat="0" applyBorder="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10" fillId="0" borderId="0" applyFont="0" applyFill="0" applyBorder="0" applyAlignment="0" applyProtection="0"/>
    <xf numFmtId="165" fontId="6" fillId="0" borderId="0" applyFont="0" applyFill="0" applyBorder="0" applyAlignment="0" applyProtection="0"/>
    <xf numFmtId="165" fontId="10" fillId="0" borderId="0" applyFont="0" applyFill="0" applyBorder="0" applyAlignment="0" applyProtection="0"/>
  </cellStyleXfs>
  <cellXfs count="167">
    <xf numFmtId="0" fontId="0" fillId="0" borderId="0" xfId="0"/>
    <xf numFmtId="0" fontId="6" fillId="0" borderId="0" xfId="0" applyFont="1" applyAlignment="1">
      <alignment vertical="top"/>
    </xf>
    <xf numFmtId="0" fontId="6" fillId="0" borderId="0" xfId="0" applyFont="1"/>
    <xf numFmtId="0" fontId="11" fillId="0" borderId="0" xfId="0" applyFont="1"/>
    <xf numFmtId="0" fontId="13" fillId="0" borderId="0" xfId="0" applyFont="1" applyAlignment="1">
      <alignment horizontal="left"/>
    </xf>
    <xf numFmtId="0" fontId="14" fillId="0" borderId="0" xfId="0" applyFont="1" applyAlignment="1">
      <alignment horizontal="left"/>
    </xf>
    <xf numFmtId="17" fontId="12" fillId="0" borderId="2" xfId="0" applyNumberFormat="1" applyFont="1" applyBorder="1" applyAlignment="1">
      <alignment horizontal="left" vertical="center" wrapText="1"/>
    </xf>
    <xf numFmtId="0" fontId="6" fillId="0" borderId="0" xfId="5" applyFont="1"/>
    <xf numFmtId="0" fontId="13" fillId="0" borderId="0" xfId="5" applyFont="1" applyAlignment="1">
      <alignment horizontal="left"/>
    </xf>
    <xf numFmtId="0" fontId="15" fillId="0" borderId="0" xfId="5" applyFont="1" applyAlignment="1">
      <alignment horizontal="left"/>
    </xf>
    <xf numFmtId="0" fontId="2" fillId="0" borderId="0" xfId="5" applyFont="1" applyAlignment="1">
      <alignment vertical="center"/>
    </xf>
    <xf numFmtId="0" fontId="2" fillId="0" borderId="0" xfId="5" applyFont="1"/>
    <xf numFmtId="0" fontId="16" fillId="0" borderId="0" xfId="0" applyFont="1"/>
    <xf numFmtId="0" fontId="11" fillId="0" borderId="0" xfId="0" applyFont="1" applyAlignment="1">
      <alignment wrapText="1"/>
    </xf>
    <xf numFmtId="0" fontId="13" fillId="0" borderId="0" xfId="1" applyFont="1" applyAlignment="1">
      <alignment wrapText="1"/>
    </xf>
    <xf numFmtId="0" fontId="13" fillId="0" borderId="14" xfId="5" applyFont="1" applyBorder="1" applyAlignment="1">
      <alignment horizontal="left"/>
    </xf>
    <xf numFmtId="0" fontId="13" fillId="0" borderId="2" xfId="5" applyFont="1" applyBorder="1" applyAlignment="1">
      <alignment horizontal="left"/>
    </xf>
    <xf numFmtId="0" fontId="11" fillId="0" borderId="2" xfId="0" applyFont="1" applyBorder="1"/>
    <xf numFmtId="0" fontId="16" fillId="0" borderId="14" xfId="0" applyFont="1" applyBorder="1"/>
    <xf numFmtId="0" fontId="11" fillId="0" borderId="0" xfId="0" applyFont="1" applyAlignment="1">
      <alignment horizontal="center"/>
    </xf>
    <xf numFmtId="3" fontId="6" fillId="0" borderId="0" xfId="0" applyNumberFormat="1" applyFont="1" applyAlignment="1">
      <alignment horizontal="center"/>
    </xf>
    <xf numFmtId="3" fontId="13" fillId="0" borderId="0" xfId="0" applyNumberFormat="1" applyFont="1" applyAlignment="1">
      <alignment horizontal="center"/>
    </xf>
    <xf numFmtId="3" fontId="14" fillId="0" borderId="0" xfId="0" applyNumberFormat="1" applyFont="1" applyAlignment="1">
      <alignment horizontal="center"/>
    </xf>
    <xf numFmtId="3" fontId="11" fillId="0" borderId="0" xfId="0" applyNumberFormat="1" applyFont="1" applyAlignment="1">
      <alignment horizontal="center"/>
    </xf>
    <xf numFmtId="0" fontId="6" fillId="0" borderId="0" xfId="5" applyFont="1" applyAlignment="1">
      <alignment horizontal="center"/>
    </xf>
    <xf numFmtId="0" fontId="13" fillId="0" borderId="0" xfId="5" applyFont="1"/>
    <xf numFmtId="0" fontId="15" fillId="0" borderId="0" xfId="5" applyFont="1" applyAlignment="1">
      <alignment horizontal="center"/>
    </xf>
    <xf numFmtId="0" fontId="15" fillId="0" borderId="2" xfId="5" applyFont="1" applyBorder="1" applyAlignment="1">
      <alignment horizontal="center"/>
    </xf>
    <xf numFmtId="164" fontId="43" fillId="0" borderId="2" xfId="0" applyNumberFormat="1" applyFont="1" applyBorder="1" applyAlignment="1">
      <alignment horizontal="center" vertical="center" wrapText="1"/>
    </xf>
    <xf numFmtId="166" fontId="11" fillId="0" borderId="0" xfId="0" applyNumberFormat="1" applyFont="1"/>
    <xf numFmtId="9" fontId="43" fillId="0" borderId="2" xfId="0" applyNumberFormat="1" applyFont="1" applyBorder="1" applyAlignment="1">
      <alignment horizontal="center" vertical="center" wrapText="1"/>
    </xf>
    <xf numFmtId="167" fontId="1" fillId="0" borderId="0" xfId="19" applyNumberFormat="1" applyFont="1" applyAlignment="1">
      <alignment horizontal="center"/>
    </xf>
    <xf numFmtId="3" fontId="16" fillId="0" borderId="14" xfId="0" applyNumberFormat="1" applyFont="1" applyBorder="1" applyAlignment="1">
      <alignment horizontal="left"/>
    </xf>
    <xf numFmtId="168" fontId="1" fillId="0" borderId="2" xfId="19" applyNumberFormat="1" applyFont="1" applyBorder="1" applyAlignment="1">
      <alignment horizontal="center" vertical="center"/>
    </xf>
    <xf numFmtId="167" fontId="13" fillId="0" borderId="2" xfId="5" applyNumberFormat="1" applyFont="1" applyBorder="1" applyAlignment="1">
      <alignment horizontal="center"/>
    </xf>
    <xf numFmtId="3" fontId="1" fillId="0" borderId="2" xfId="186" applyNumberFormat="1" applyFont="1" applyFill="1" applyBorder="1" applyAlignment="1">
      <alignment horizontal="center" vertical="center" wrapText="1"/>
    </xf>
    <xf numFmtId="3" fontId="1" fillId="0" borderId="0" xfId="186" applyNumberFormat="1" applyFont="1" applyFill="1" applyAlignment="1">
      <alignment horizontal="center" vertical="center" wrapText="1"/>
    </xf>
    <xf numFmtId="3" fontId="1" fillId="0" borderId="14" xfId="186" applyNumberFormat="1" applyFont="1" applyFill="1" applyBorder="1" applyAlignment="1">
      <alignment horizontal="right" vertical="center"/>
    </xf>
    <xf numFmtId="9" fontId="1" fillId="0" borderId="2" xfId="20" applyFont="1" applyFill="1" applyBorder="1" applyAlignment="1">
      <alignment horizontal="center" vertical="center"/>
    </xf>
    <xf numFmtId="9" fontId="12" fillId="0" borderId="2" xfId="20" applyFont="1" applyFill="1" applyBorder="1" applyAlignment="1">
      <alignment horizontal="center" vertical="center"/>
    </xf>
    <xf numFmtId="3" fontId="1" fillId="0" borderId="0" xfId="186" applyNumberFormat="1" applyFont="1" applyFill="1" applyAlignment="1">
      <alignment horizontal="right" vertical="center"/>
    </xf>
    <xf numFmtId="166" fontId="1" fillId="0" borderId="15" xfId="186" applyNumberFormat="1" applyFont="1" applyFill="1" applyBorder="1" applyAlignment="1">
      <alignment horizontal="center"/>
    </xf>
    <xf numFmtId="3" fontId="1" fillId="0" borderId="2" xfId="186" applyNumberFormat="1" applyFont="1" applyFill="1" applyBorder="1" applyAlignment="1">
      <alignment horizontal="center" vertical="center"/>
    </xf>
    <xf numFmtId="3" fontId="16" fillId="0" borderId="2" xfId="0" applyNumberFormat="1" applyFont="1" applyBorder="1" applyAlignment="1">
      <alignment horizontal="center"/>
    </xf>
    <xf numFmtId="168" fontId="1" fillId="0" borderId="2" xfId="0" applyNumberFormat="1" applyFont="1" applyBorder="1" applyAlignment="1">
      <alignment horizontal="center" vertical="center" wrapText="1"/>
    </xf>
    <xf numFmtId="168" fontId="1" fillId="0" borderId="0" xfId="19" applyNumberFormat="1" applyFont="1" applyBorder="1" applyAlignment="1">
      <alignment horizontal="center"/>
    </xf>
    <xf numFmtId="9" fontId="1" fillId="0" borderId="2" xfId="5" applyNumberFormat="1" applyFont="1" applyBorder="1" applyAlignment="1">
      <alignment horizontal="center" vertical="center" wrapText="1"/>
    </xf>
    <xf numFmtId="0" fontId="15" fillId="0" borderId="0" xfId="1" applyFont="1" applyAlignment="1">
      <alignment vertical="top" wrapText="1"/>
    </xf>
    <xf numFmtId="0" fontId="15" fillId="0" borderId="0" xfId="1" applyFont="1" applyAlignment="1">
      <alignment vertical="top"/>
    </xf>
    <xf numFmtId="0" fontId="6" fillId="0" borderId="0" xfId="1" applyFont="1" applyAlignment="1">
      <alignment wrapText="1"/>
    </xf>
    <xf numFmtId="0" fontId="6" fillId="0" borderId="0" xfId="1" applyFont="1"/>
    <xf numFmtId="0" fontId="13" fillId="0" borderId="0" xfId="1" applyFont="1" applyAlignment="1">
      <alignment vertical="top" wrapText="1"/>
    </xf>
    <xf numFmtId="0" fontId="14" fillId="0" borderId="0" xfId="1" applyFont="1" applyAlignment="1">
      <alignment wrapText="1"/>
    </xf>
    <xf numFmtId="0" fontId="40" fillId="0" borderId="0" xfId="1" applyFont="1" applyAlignment="1">
      <alignment vertical="top" wrapText="1"/>
    </xf>
    <xf numFmtId="0" fontId="41" fillId="0" borderId="0" xfId="0" applyFont="1" applyAlignment="1">
      <alignment wrapText="1"/>
    </xf>
    <xf numFmtId="0" fontId="7" fillId="0" borderId="0" xfId="3" applyAlignment="1" applyProtection="1"/>
    <xf numFmtId="0" fontId="1" fillId="0" borderId="0" xfId="1"/>
    <xf numFmtId="167" fontId="11" fillId="0" borderId="0" xfId="0" applyNumberFormat="1" applyFont="1" applyAlignment="1">
      <alignment horizontal="center"/>
    </xf>
    <xf numFmtId="167" fontId="1" fillId="0" borderId="2" xfId="19" applyNumberFormat="1" applyFont="1" applyBorder="1" applyAlignment="1">
      <alignment horizontal="center"/>
    </xf>
    <xf numFmtId="168" fontId="42" fillId="0" borderId="2" xfId="0" applyNumberFormat="1" applyFont="1" applyBorder="1" applyAlignment="1">
      <alignment horizontal="center" vertical="center" wrapText="1"/>
    </xf>
    <xf numFmtId="168" fontId="1" fillId="0" borderId="2" xfId="0" applyNumberFormat="1" applyFont="1" applyBorder="1" applyAlignment="1">
      <alignment horizontal="center" wrapText="1"/>
    </xf>
    <xf numFmtId="0" fontId="4" fillId="0" borderId="0" xfId="1" applyFont="1" applyAlignment="1">
      <alignment horizontal="left" vertical="top"/>
    </xf>
    <xf numFmtId="0" fontId="3" fillId="0" borderId="0" xfId="1" applyFont="1" applyAlignment="1">
      <alignment horizontal="right" vertical="top"/>
    </xf>
    <xf numFmtId="0" fontId="9" fillId="0" borderId="0" xfId="3" applyFont="1" applyAlignment="1" applyProtection="1">
      <alignment vertical="top"/>
    </xf>
    <xf numFmtId="0" fontId="7" fillId="0" borderId="0" xfId="3" applyAlignment="1" applyProtection="1">
      <alignment vertical="top"/>
    </xf>
    <xf numFmtId="49" fontId="31" fillId="0" borderId="0" xfId="88">
      <alignment vertical="top"/>
    </xf>
    <xf numFmtId="0" fontId="37" fillId="0" borderId="0" xfId="0" applyFont="1" applyAlignment="1">
      <alignment horizontal="left" wrapText="1"/>
    </xf>
    <xf numFmtId="49" fontId="40" fillId="0" borderId="0" xfId="88" applyFont="1">
      <alignment vertical="top"/>
    </xf>
    <xf numFmtId="0" fontId="4" fillId="0" borderId="2" xfId="1" applyFont="1" applyBorder="1" applyAlignment="1">
      <alignment horizontal="left" vertical="top"/>
    </xf>
    <xf numFmtId="0" fontId="3" fillId="0" borderId="2" xfId="1" applyFont="1" applyBorder="1" applyAlignment="1">
      <alignment horizontal="right" vertical="top"/>
    </xf>
    <xf numFmtId="0" fontId="32" fillId="0" borderId="0" xfId="21" applyFont="1" applyAlignment="1">
      <alignment horizontal="left" vertical="top" wrapText="1"/>
    </xf>
    <xf numFmtId="0" fontId="15" fillId="0" borderId="0" xfId="22" applyFont="1" applyFill="1" applyBorder="1" applyAlignment="1">
      <alignment horizontal="left" wrapText="1"/>
    </xf>
    <xf numFmtId="0" fontId="11" fillId="0" borderId="0" xfId="0" applyFont="1" applyAlignment="1">
      <alignment horizontal="left" vertical="top" wrapText="1"/>
    </xf>
    <xf numFmtId="0" fontId="41" fillId="0" borderId="0" xfId="0" applyFont="1"/>
    <xf numFmtId="0" fontId="41" fillId="33" borderId="0" xfId="0" applyFont="1" applyFill="1" applyAlignment="1">
      <alignment wrapText="1"/>
    </xf>
    <xf numFmtId="3" fontId="1" fillId="0" borderId="0" xfId="5" applyNumberFormat="1" applyFont="1" applyAlignment="1">
      <alignment horizontal="center" vertical="center" wrapText="1"/>
    </xf>
    <xf numFmtId="3" fontId="1" fillId="0" borderId="2" xfId="5" applyNumberFormat="1" applyFont="1" applyBorder="1" applyAlignment="1">
      <alignment horizontal="center" vertical="center" wrapText="1"/>
    </xf>
    <xf numFmtId="0" fontId="11" fillId="0" borderId="2" xfId="0" applyFont="1" applyBorder="1" applyAlignment="1">
      <alignment horizontal="center"/>
    </xf>
    <xf numFmtId="3" fontId="11" fillId="0" borderId="2" xfId="0" applyNumberFormat="1" applyFont="1" applyBorder="1" applyAlignment="1">
      <alignment horizontal="center"/>
    </xf>
    <xf numFmtId="1" fontId="1" fillId="0" borderId="2" xfId="5" applyNumberFormat="1" applyFont="1" applyBorder="1" applyAlignment="1">
      <alignment horizontal="center" vertical="center" wrapText="1"/>
    </xf>
    <xf numFmtId="3" fontId="1" fillId="0" borderId="14" xfId="5" applyNumberFormat="1" applyFont="1" applyBorder="1" applyAlignment="1">
      <alignment horizontal="right" vertical="center" wrapText="1"/>
    </xf>
    <xf numFmtId="3" fontId="1" fillId="0" borderId="0" xfId="5" applyNumberFormat="1" applyFont="1" applyAlignment="1">
      <alignment horizontal="right" vertical="center" wrapText="1"/>
    </xf>
    <xf numFmtId="166" fontId="1" fillId="0" borderId="0" xfId="186" applyNumberFormat="1" applyFont="1" applyFill="1" applyBorder="1" applyAlignment="1">
      <alignment horizontal="center"/>
    </xf>
    <xf numFmtId="167" fontId="1" fillId="0" borderId="0" xfId="19" applyNumberFormat="1" applyFont="1" applyBorder="1" applyAlignment="1">
      <alignment horizontal="center"/>
    </xf>
    <xf numFmtId="168" fontId="1" fillId="0" borderId="2" xfId="19" applyNumberFormat="1" applyFont="1" applyFill="1" applyBorder="1" applyAlignment="1">
      <alignment horizontal="center"/>
    </xf>
    <xf numFmtId="168" fontId="1" fillId="0" borderId="0" xfId="0" applyNumberFormat="1" applyFont="1" applyAlignment="1">
      <alignment horizontal="center" vertical="center" wrapText="1"/>
    </xf>
    <xf numFmtId="168" fontId="1" fillId="0" borderId="0" xfId="19" applyNumberFormat="1" applyFont="1" applyBorder="1" applyAlignment="1">
      <alignment horizontal="center" vertical="center"/>
    </xf>
    <xf numFmtId="168" fontId="42" fillId="0" borderId="0" xfId="0" applyNumberFormat="1" applyFont="1" applyAlignment="1">
      <alignment horizontal="center" vertical="center" wrapText="1"/>
    </xf>
    <xf numFmtId="168" fontId="1" fillId="0" borderId="0" xfId="0" applyNumberFormat="1" applyFont="1" applyAlignment="1">
      <alignment horizontal="center" wrapText="1"/>
    </xf>
    <xf numFmtId="3" fontId="1" fillId="0" borderId="0" xfId="186" applyNumberFormat="1" applyFont="1" applyFill="1" applyAlignment="1">
      <alignment horizontal="center"/>
    </xf>
    <xf numFmtId="3" fontId="1" fillId="0" borderId="0" xfId="186" applyNumberFormat="1" applyFont="1" applyFill="1" applyBorder="1" applyAlignment="1">
      <alignment horizontal="center"/>
    </xf>
    <xf numFmtId="3" fontId="1" fillId="0" borderId="2" xfId="186" applyNumberFormat="1" applyFont="1" applyFill="1" applyBorder="1" applyAlignment="1">
      <alignment horizontal="center"/>
    </xf>
    <xf numFmtId="0" fontId="13" fillId="0" borderId="0" xfId="5" applyFont="1" applyAlignment="1">
      <alignment horizontal="center"/>
    </xf>
    <xf numFmtId="0" fontId="13" fillId="0" borderId="2" xfId="5" applyFont="1" applyBorder="1" applyAlignment="1">
      <alignment horizontal="center"/>
    </xf>
    <xf numFmtId="166" fontId="1" fillId="0" borderId="2" xfId="186" applyNumberFormat="1" applyFont="1" applyFill="1" applyBorder="1" applyAlignment="1">
      <alignment horizontal="center"/>
    </xf>
    <xf numFmtId="166" fontId="1" fillId="0" borderId="2" xfId="186" applyNumberFormat="1" applyFont="1" applyBorder="1" applyAlignment="1">
      <alignment horizontal="center"/>
    </xf>
    <xf numFmtId="166" fontId="1" fillId="0" borderId="0" xfId="186" applyNumberFormat="1" applyFont="1" applyFill="1" applyAlignment="1">
      <alignment horizontal="center"/>
    </xf>
    <xf numFmtId="166" fontId="1" fillId="0" borderId="0" xfId="186" applyNumberFormat="1" applyFont="1" applyAlignment="1">
      <alignment horizontal="center"/>
    </xf>
    <xf numFmtId="167" fontId="13" fillId="0" borderId="0" xfId="5" applyNumberFormat="1" applyFont="1" applyAlignment="1">
      <alignment horizontal="left"/>
    </xf>
    <xf numFmtId="167" fontId="13" fillId="0" borderId="0" xfId="5" applyNumberFormat="1" applyFont="1" applyAlignment="1">
      <alignment horizontal="center"/>
    </xf>
    <xf numFmtId="167" fontId="6" fillId="0" borderId="0" xfId="5" applyNumberFormat="1" applyFont="1" applyAlignment="1">
      <alignment horizontal="center"/>
    </xf>
    <xf numFmtId="167" fontId="12" fillId="0" borderId="2" xfId="0" applyNumberFormat="1" applyFont="1" applyBorder="1" applyAlignment="1">
      <alignment horizontal="center"/>
    </xf>
    <xf numFmtId="0" fontId="14" fillId="0" borderId="0" xfId="0" applyFont="1" applyAlignment="1">
      <alignment horizontal="center"/>
    </xf>
    <xf numFmtId="0" fontId="13" fillId="0" borderId="0" xfId="0" applyFont="1" applyAlignment="1">
      <alignment horizontal="center"/>
    </xf>
    <xf numFmtId="0" fontId="6" fillId="0" borderId="0" xfId="0" applyFont="1" applyAlignment="1">
      <alignment horizontal="center" vertical="top"/>
    </xf>
    <xf numFmtId="168" fontId="44" fillId="33" borderId="2" xfId="0" applyNumberFormat="1" applyFont="1" applyFill="1" applyBorder="1" applyAlignment="1">
      <alignment horizontal="center" vertical="center" wrapText="1"/>
    </xf>
    <xf numFmtId="168" fontId="44" fillId="0" borderId="0" xfId="19" applyNumberFormat="1" applyFont="1" applyBorder="1" applyAlignment="1">
      <alignment horizontal="center"/>
    </xf>
    <xf numFmtId="168" fontId="44" fillId="0" borderId="2" xfId="19" applyNumberFormat="1" applyFont="1" applyBorder="1" applyAlignment="1">
      <alignment horizontal="center"/>
    </xf>
    <xf numFmtId="168" fontId="44" fillId="0" borderId="0" xfId="0" applyNumberFormat="1" applyFont="1" applyAlignment="1">
      <alignment horizontal="center" vertical="center" wrapText="1"/>
    </xf>
    <xf numFmtId="168" fontId="44" fillId="0" borderId="2" xfId="19" applyNumberFormat="1" applyFont="1" applyFill="1" applyBorder="1" applyAlignment="1">
      <alignment horizontal="center"/>
    </xf>
    <xf numFmtId="168" fontId="44" fillId="0" borderId="0" xfId="19" applyNumberFormat="1" applyFont="1" applyFill="1" applyAlignment="1">
      <alignment horizontal="center"/>
    </xf>
    <xf numFmtId="168" fontId="44" fillId="0" borderId="2" xfId="0" applyNumberFormat="1" applyFont="1" applyBorder="1" applyAlignment="1">
      <alignment horizontal="center" vertical="center" wrapText="1"/>
    </xf>
    <xf numFmtId="168" fontId="44" fillId="0" borderId="0" xfId="19" applyNumberFormat="1" applyFont="1" applyFill="1" applyBorder="1" applyAlignment="1">
      <alignment horizontal="center"/>
    </xf>
    <xf numFmtId="168" fontId="43" fillId="0" borderId="14" xfId="0" applyNumberFormat="1" applyFont="1" applyBorder="1" applyAlignment="1">
      <alignment horizontal="center" vertical="center" wrapText="1"/>
    </xf>
    <xf numFmtId="164" fontId="44" fillId="0" borderId="14" xfId="0" applyNumberFormat="1" applyFont="1" applyBorder="1" applyAlignment="1">
      <alignment horizontal="center" vertical="center" wrapText="1"/>
    </xf>
    <xf numFmtId="168" fontId="43" fillId="0" borderId="0" xfId="0" applyNumberFormat="1" applyFont="1" applyAlignment="1">
      <alignment horizontal="center" vertical="center" wrapText="1"/>
    </xf>
    <xf numFmtId="1" fontId="1" fillId="0" borderId="14" xfId="5" applyNumberFormat="1" applyFont="1" applyBorder="1" applyAlignment="1">
      <alignment horizontal="center" vertical="center" wrapText="1"/>
    </xf>
    <xf numFmtId="167" fontId="1" fillId="0" borderId="0" xfId="186" applyNumberFormat="1" applyFont="1" applyBorder="1" applyAlignment="1">
      <alignment horizontal="center"/>
    </xf>
    <xf numFmtId="0" fontId="13" fillId="0" borderId="2" xfId="5" applyFont="1" applyBorder="1"/>
    <xf numFmtId="164" fontId="44" fillId="0" borderId="2" xfId="0" applyNumberFormat="1" applyFont="1" applyBorder="1" applyAlignment="1">
      <alignment horizontal="center" vertical="center" wrapText="1"/>
    </xf>
    <xf numFmtId="1" fontId="1" fillId="0" borderId="0" xfId="5" applyNumberFormat="1" applyFont="1" applyAlignment="1">
      <alignment horizontal="center" vertical="center" wrapText="1"/>
    </xf>
    <xf numFmtId="167" fontId="1" fillId="0" borderId="14" xfId="186" applyNumberFormat="1" applyFont="1" applyBorder="1" applyAlignment="1">
      <alignment horizontal="center"/>
    </xf>
    <xf numFmtId="3" fontId="1" fillId="0" borderId="0" xfId="19" applyNumberFormat="1" applyFont="1" applyFill="1" applyAlignment="1">
      <alignment horizontal="center"/>
    </xf>
    <xf numFmtId="3" fontId="11" fillId="0" borderId="0" xfId="0" applyNumberFormat="1" applyFont="1"/>
    <xf numFmtId="0" fontId="6" fillId="0" borderId="0" xfId="5" applyFont="1" applyAlignment="1">
      <alignment horizontal="center" vertical="center"/>
    </xf>
    <xf numFmtId="0" fontId="13" fillId="0" borderId="0" xfId="5" applyFont="1" applyAlignment="1">
      <alignment horizontal="center" vertical="center"/>
    </xf>
    <xf numFmtId="0" fontId="13" fillId="0" borderId="2" xfId="5" applyFont="1" applyBorder="1" applyAlignment="1">
      <alignment horizontal="center" vertical="center"/>
    </xf>
    <xf numFmtId="166" fontId="1" fillId="0" borderId="2" xfId="186" applyNumberFormat="1" applyFont="1" applyFill="1" applyBorder="1" applyAlignment="1">
      <alignment horizontal="center" vertical="center"/>
    </xf>
    <xf numFmtId="0" fontId="11" fillId="0" borderId="0" xfId="0" applyFont="1" applyAlignment="1">
      <alignment horizontal="center" vertical="center"/>
    </xf>
    <xf numFmtId="166" fontId="1" fillId="0" borderId="2" xfId="186" applyNumberFormat="1" applyFont="1" applyFill="1" applyBorder="1" applyAlignment="1">
      <alignment horizontal="left" vertical="center"/>
    </xf>
    <xf numFmtId="9" fontId="1" fillId="0" borderId="0" xfId="20" applyFont="1" applyFill="1" applyBorder="1" applyAlignment="1">
      <alignment horizontal="center"/>
    </xf>
    <xf numFmtId="3" fontId="1" fillId="0" borderId="0" xfId="19" applyNumberFormat="1" applyFont="1" applyFill="1" applyBorder="1" applyAlignment="1">
      <alignment horizontal="center"/>
    </xf>
    <xf numFmtId="168" fontId="1" fillId="0" borderId="0" xfId="19" applyNumberFormat="1" applyFont="1" applyFill="1" applyAlignment="1">
      <alignment horizontal="center"/>
    </xf>
    <xf numFmtId="1" fontId="11" fillId="0" borderId="0" xfId="0" applyNumberFormat="1" applyFont="1"/>
    <xf numFmtId="1" fontId="1" fillId="0" borderId="1" xfId="5" applyNumberFormat="1" applyFont="1" applyBorder="1" applyAlignment="1">
      <alignment horizontal="center" vertical="center" wrapText="1"/>
    </xf>
    <xf numFmtId="3" fontId="1" fillId="0" borderId="13" xfId="5" applyNumberFormat="1" applyFont="1" applyBorder="1" applyAlignment="1">
      <alignment horizontal="center" vertical="center" wrapText="1"/>
    </xf>
    <xf numFmtId="3" fontId="1" fillId="0" borderId="12" xfId="5" applyNumberFormat="1" applyFont="1" applyBorder="1" applyAlignment="1">
      <alignment horizontal="center" vertical="center" wrapText="1"/>
    </xf>
    <xf numFmtId="3" fontId="1" fillId="0" borderId="1" xfId="5" applyNumberFormat="1" applyFont="1" applyBorder="1" applyAlignment="1">
      <alignment horizontal="center" vertical="center" wrapText="1"/>
    </xf>
    <xf numFmtId="3" fontId="1" fillId="0" borderId="14" xfId="19" applyNumberFormat="1" applyFont="1" applyFill="1" applyBorder="1" applyAlignment="1">
      <alignment horizontal="center"/>
    </xf>
    <xf numFmtId="3" fontId="1" fillId="0" borderId="2" xfId="19" applyNumberFormat="1" applyFont="1" applyFill="1" applyBorder="1" applyAlignment="1">
      <alignment horizontal="center"/>
    </xf>
    <xf numFmtId="9" fontId="1" fillId="0" borderId="2" xfId="20" applyFont="1" applyFill="1" applyBorder="1" applyAlignment="1">
      <alignment horizontal="center"/>
    </xf>
    <xf numFmtId="0" fontId="1" fillId="0" borderId="0" xfId="0" applyFont="1"/>
    <xf numFmtId="1" fontId="1" fillId="0" borderId="12" xfId="5" applyNumberFormat="1" applyFont="1" applyBorder="1" applyAlignment="1">
      <alignment horizontal="center" vertical="center" wrapText="1"/>
    </xf>
    <xf numFmtId="3" fontId="1" fillId="0" borderId="0" xfId="19" applyNumberFormat="1" applyFont="1" applyFill="1" applyAlignment="1">
      <alignment horizontal="center" vertical="center" wrapText="1"/>
    </xf>
    <xf numFmtId="3" fontId="1" fillId="0" borderId="2" xfId="19" applyNumberFormat="1" applyFont="1" applyFill="1" applyBorder="1" applyAlignment="1">
      <alignment horizontal="center" vertical="center" wrapText="1"/>
    </xf>
    <xf numFmtId="3" fontId="1" fillId="0" borderId="14" xfId="19" applyNumberFormat="1" applyFont="1" applyFill="1" applyBorder="1" applyAlignment="1">
      <alignment horizontal="center" vertical="center" wrapText="1"/>
    </xf>
    <xf numFmtId="1" fontId="1" fillId="0" borderId="13" xfId="5" applyNumberFormat="1" applyFont="1" applyBorder="1" applyAlignment="1">
      <alignment horizontal="center" wrapText="1"/>
    </xf>
    <xf numFmtId="1" fontId="1" fillId="0" borderId="12" xfId="5" applyNumberFormat="1" applyFont="1" applyBorder="1" applyAlignment="1">
      <alignment horizontal="center" wrapText="1"/>
    </xf>
    <xf numFmtId="1" fontId="1" fillId="0" borderId="1" xfId="5" applyNumberFormat="1" applyFont="1" applyBorder="1" applyAlignment="1">
      <alignment horizontal="center" wrapText="1"/>
    </xf>
    <xf numFmtId="168" fontId="1" fillId="0" borderId="0" xfId="19" applyNumberFormat="1" applyFont="1" applyFill="1" applyAlignment="1">
      <alignment horizontal="center" vertical="center"/>
    </xf>
    <xf numFmtId="168" fontId="1" fillId="0" borderId="2" xfId="19" applyNumberFormat="1" applyFont="1" applyFill="1" applyBorder="1" applyAlignment="1">
      <alignment horizontal="center" vertical="center"/>
    </xf>
    <xf numFmtId="168" fontId="1" fillId="0" borderId="0" xfId="19" applyNumberFormat="1" applyFont="1" applyFill="1" applyBorder="1" applyAlignment="1">
      <alignment horizontal="center"/>
    </xf>
    <xf numFmtId="1" fontId="1" fillId="0" borderId="13" xfId="5" applyNumberFormat="1" applyFont="1" applyBorder="1" applyAlignment="1">
      <alignment horizontal="center" vertical="center" wrapText="1"/>
    </xf>
    <xf numFmtId="168" fontId="1" fillId="0" borderId="0" xfId="19" applyNumberFormat="1" applyFont="1" applyAlignment="1">
      <alignment horizontal="center"/>
    </xf>
    <xf numFmtId="168" fontId="1" fillId="0" borderId="2" xfId="19" applyNumberFormat="1" applyFont="1" applyBorder="1" applyAlignment="1">
      <alignment horizontal="center"/>
    </xf>
    <xf numFmtId="3" fontId="1" fillId="0" borderId="0" xfId="19" applyNumberFormat="1" applyFont="1" applyFill="1" applyBorder="1" applyAlignment="1">
      <alignment horizontal="center" vertical="center" wrapText="1"/>
    </xf>
    <xf numFmtId="3" fontId="1" fillId="0" borderId="0" xfId="19" applyNumberFormat="1" applyFont="1" applyBorder="1" applyAlignment="1">
      <alignment horizontal="center" vertical="center" wrapText="1"/>
    </xf>
    <xf numFmtId="168" fontId="1" fillId="0" borderId="0" xfId="19" applyNumberFormat="1" applyFont="1"/>
    <xf numFmtId="168" fontId="1" fillId="0" borderId="2" xfId="19" applyNumberFormat="1" applyFont="1" applyBorder="1"/>
    <xf numFmtId="168" fontId="1" fillId="0" borderId="0" xfId="19" applyNumberFormat="1" applyFont="1" applyFill="1"/>
    <xf numFmtId="168" fontId="1" fillId="0" borderId="2" xfId="19" applyNumberFormat="1" applyFont="1" applyFill="1" applyBorder="1"/>
    <xf numFmtId="166" fontId="1" fillId="0" borderId="0" xfId="19" applyNumberFormat="1" applyFont="1"/>
    <xf numFmtId="167" fontId="1" fillId="0" borderId="12" xfId="5" applyNumberFormat="1" applyFont="1" applyBorder="1" applyAlignment="1">
      <alignment horizontal="center" vertical="center" wrapText="1"/>
    </xf>
    <xf numFmtId="167" fontId="1" fillId="0" borderId="1" xfId="5" applyNumberFormat="1" applyFont="1" applyBorder="1" applyAlignment="1">
      <alignment horizontal="center" vertical="center" wrapText="1"/>
    </xf>
    <xf numFmtId="167" fontId="1" fillId="0" borderId="0" xfId="5" applyNumberFormat="1" applyFont="1" applyAlignment="1">
      <alignment horizontal="center" vertical="center" wrapText="1"/>
    </xf>
    <xf numFmtId="167" fontId="1" fillId="0" borderId="14" xfId="19" applyNumberFormat="1" applyFont="1" applyBorder="1" applyAlignment="1">
      <alignment horizontal="center"/>
    </xf>
    <xf numFmtId="0" fontId="7" fillId="0" borderId="0" xfId="3" applyAlignment="1" applyProtection="1">
      <alignment horizontal="left" vertical="top" wrapText="1"/>
    </xf>
  </cellXfs>
  <cellStyles count="328">
    <cellStyle name="20% - Accent1 2" xfId="90" xr:uid="{E553BD28-A957-4DAB-960F-80643DCBBEB6}"/>
    <cellStyle name="20% - Accent2 2" xfId="91" xr:uid="{A3D385C7-AA41-4F6B-B635-700DD271FF39}"/>
    <cellStyle name="20% - Accent3 2" xfId="92" xr:uid="{5D94D0A5-DFEF-4459-8614-FA398FD31447}"/>
    <cellStyle name="20% - Accent4 2" xfId="93" xr:uid="{A94710A7-6738-4A9F-B9CA-44A7B1F6EFFA}"/>
    <cellStyle name="20% - Accent5 2" xfId="94" xr:uid="{5D54586E-D29A-4D83-A752-52DA6F738EA9}"/>
    <cellStyle name="20% - Accent6 2" xfId="95" xr:uid="{85FEBE19-08C3-449F-88D6-6431ED2E7479}"/>
    <cellStyle name="40% - Accent1 2" xfId="96" xr:uid="{ACA28E62-FA23-435B-8952-39C2A9E0518B}"/>
    <cellStyle name="40% - Accent2 2" xfId="97" xr:uid="{5F880843-55F4-4CDC-85A3-B5FCC6FBDA03}"/>
    <cellStyle name="40% - Accent3 2" xfId="98" xr:uid="{3E4CEF18-A835-4C1D-B3A5-04F8DCA59788}"/>
    <cellStyle name="40% - Accent4 2" xfId="99" xr:uid="{B2522F63-3361-4ABD-8E0C-66C921D346C0}"/>
    <cellStyle name="40% - Accent5 2" xfId="100" xr:uid="{BF8BDEA0-502D-46FD-A2CF-F7F99F0B44E5}"/>
    <cellStyle name="40% - Accent6 2" xfId="101" xr:uid="{479EFB02-F1A4-4EB1-B59B-5BBB3B99F58B}"/>
    <cellStyle name="60% - Accent1 2" xfId="102" xr:uid="{028821BE-B7F8-48B8-93E5-97AF21E7400A}"/>
    <cellStyle name="60% - Accent2 2" xfId="103" xr:uid="{754DB9B3-5360-4004-9555-C60EB6A62C80}"/>
    <cellStyle name="60% - Accent3 2" xfId="104" xr:uid="{7BB5E32F-952D-43AD-93C4-A8D2CAE31EDC}"/>
    <cellStyle name="60% - Accent4 2" xfId="105" xr:uid="{1CAD3E67-B5E0-4FF6-B2B1-62E2D8CDD360}"/>
    <cellStyle name="60% - Accent5 2" xfId="106" xr:uid="{296D51AD-5EDA-4DD9-BEE8-0E7F04B10F00}"/>
    <cellStyle name="60% - Accent6 2" xfId="107" xr:uid="{A13947FA-70C0-418E-8938-FB53C12CD01A}"/>
    <cellStyle name="Accent1 2" xfId="108" xr:uid="{AFAB84B3-AEDF-4C5B-889D-ECCDFC8ACE87}"/>
    <cellStyle name="Accent2 2" xfId="109" xr:uid="{ED675D8D-0B69-4806-8CB8-5C2037EA585D}"/>
    <cellStyle name="Accent3 2" xfId="110" xr:uid="{FF072371-A522-4494-A606-88F163248D40}"/>
    <cellStyle name="Accent4 2" xfId="111" xr:uid="{649FD201-3DCA-432A-B72B-E2E9472D66C8}"/>
    <cellStyle name="Accent5 2" xfId="112" xr:uid="{E660E0F2-4925-46E0-8981-D7922B2CDB26}"/>
    <cellStyle name="Accent6 2" xfId="113" xr:uid="{F16B931A-96C3-403B-A7AE-40D18A8157C7}"/>
    <cellStyle name="Bad 2" xfId="114" xr:uid="{E063BEAC-A152-485C-8178-F3D7ADC0DCC6}"/>
    <cellStyle name="Calculation 2" xfId="115" xr:uid="{F5E6D02D-D734-4C3A-8B49-CBCBFFB43390}"/>
    <cellStyle name="Check Cell 2" xfId="116" xr:uid="{68CD5E86-00BB-49C7-AEBA-29DA199D1694}"/>
    <cellStyle name="Comma" xfId="19" builtinId="3"/>
    <cellStyle name="Comma 10" xfId="186" xr:uid="{E10C1EDD-68D5-4C29-B3A3-FAFCABF12F4B}"/>
    <cellStyle name="Comma 10 2" xfId="230" xr:uid="{23E5620D-AFE5-416F-B73C-B1FEBFFA43E5}"/>
    <cellStyle name="Comma 10 2 2" xfId="318" xr:uid="{78E83F0B-1474-4FD1-B0A2-0C4587C24E23}"/>
    <cellStyle name="Comma 10 3" xfId="274" xr:uid="{FB02C6CF-4A66-4ECF-BB5A-764E28762C9E}"/>
    <cellStyle name="Comma 11" xfId="208" xr:uid="{91118946-DE68-425A-913A-282C1380DFCC}"/>
    <cellStyle name="Comma 11 2" xfId="296" xr:uid="{5D895268-A97F-45BC-B002-26D044657AF9}"/>
    <cellStyle name="Comma 12" xfId="252" xr:uid="{7CF19923-4A41-412F-A456-E3D21AD7AFDC}"/>
    <cellStyle name="Comma 2" xfId="7" xr:uid="{3BB55C01-6802-4DFE-807E-8F8A4958FAFF}"/>
    <cellStyle name="Comma 2 10" xfId="241" xr:uid="{515F6630-14D3-4CBB-A356-9338B530D0EC}"/>
    <cellStyle name="Comma 2 2" xfId="9" xr:uid="{B1DE2D27-CF56-4743-8EEC-96423F3B869A}"/>
    <cellStyle name="Comma 2 2 2" xfId="119" xr:uid="{D08F5C47-9237-47C4-9066-DE038552E1BE}"/>
    <cellStyle name="Comma 2 2 2 2" xfId="189" xr:uid="{EBB3E49B-85FA-499D-B903-ADA71BDFDA9B}"/>
    <cellStyle name="Comma 2 2 2 2 2" xfId="233" xr:uid="{BFBE4FEF-667B-4D14-9359-7A872F229DB1}"/>
    <cellStyle name="Comma 2 2 2 2 2 2" xfId="321" xr:uid="{E8397DDC-125B-4A82-9BEE-695AEC6168F8}"/>
    <cellStyle name="Comma 2 2 2 2 3" xfId="277" xr:uid="{82E0DFA8-0A20-4FF6-B403-03DBCE914980}"/>
    <cellStyle name="Comma 2 2 2 3" xfId="211" xr:uid="{1B40B1EB-1D2C-4889-9317-B76D8CF89BBC}"/>
    <cellStyle name="Comma 2 2 2 3 2" xfId="299" xr:uid="{69E5D86B-2B95-483D-8FC4-AFF3B344BC93}"/>
    <cellStyle name="Comma 2 2 2 4" xfId="255" xr:uid="{E7EAD847-8E46-4A4C-8983-FEB9BEFE91ED}"/>
    <cellStyle name="Comma 2 2 3" xfId="177" xr:uid="{E5FF68E0-436A-4C95-AB64-F021CFBA4651}"/>
    <cellStyle name="Comma 2 2 3 2" xfId="221" xr:uid="{4F98CCB6-A072-4C66-9BDC-62212A6E2794}"/>
    <cellStyle name="Comma 2 2 3 2 2" xfId="309" xr:uid="{EFC559AD-9DD2-45DA-ABB4-83FFBA98D5F7}"/>
    <cellStyle name="Comma 2 2 3 3" xfId="265" xr:uid="{BD308D42-DD28-4FA0-976A-4C8D643FE16E}"/>
    <cellStyle name="Comma 2 2 4" xfId="199" xr:uid="{4461718B-2907-4666-B20E-4DE032D4402A}"/>
    <cellStyle name="Comma 2 2 4 2" xfId="287" xr:uid="{309E2237-F4A4-463D-AE63-35F4A2FC5287}"/>
    <cellStyle name="Comma 2 2 5" xfId="243" xr:uid="{060D4849-DB03-4526-B401-8FBC6FC7FDA4}"/>
    <cellStyle name="Comma 2 3" xfId="12" xr:uid="{A0269C93-CCC8-4E89-AFF0-1BB4ED219169}"/>
    <cellStyle name="Comma 2 3 2" xfId="179" xr:uid="{DF5AC445-4B3D-4D8E-B5D4-535AC1795709}"/>
    <cellStyle name="Comma 2 3 2 2" xfId="223" xr:uid="{A459BB14-D504-47B2-A04D-FF9C1E7DFA01}"/>
    <cellStyle name="Comma 2 3 2 2 2" xfId="311" xr:uid="{61544380-5CBF-4D7B-A90E-C786F6BFEBEB}"/>
    <cellStyle name="Comma 2 3 2 3" xfId="267" xr:uid="{6A001FC4-1680-4E82-8689-30228FB09982}"/>
    <cellStyle name="Comma 2 3 3" xfId="201" xr:uid="{B3EF7126-6022-4BC7-B757-D00A392034DA}"/>
    <cellStyle name="Comma 2 3 3 2" xfId="289" xr:uid="{9EAE9D7D-74FB-4B38-86A8-73A09EC619EE}"/>
    <cellStyle name="Comma 2 3 4" xfId="245" xr:uid="{2AC1C7D3-5E73-46D9-B6E4-23A146CE4AD3}"/>
    <cellStyle name="Comma 2 4" xfId="14" xr:uid="{A57259C6-E349-4460-84DF-DB51E1027E42}"/>
    <cellStyle name="Comma 2 4 2" xfId="181" xr:uid="{209765A1-26C9-4128-8B5A-D0AEFFA65018}"/>
    <cellStyle name="Comma 2 4 2 2" xfId="225" xr:uid="{C67E7DBD-78A9-44B6-8031-53588240A247}"/>
    <cellStyle name="Comma 2 4 2 2 2" xfId="313" xr:uid="{286A83CE-A91D-4D8C-888E-FA8186B056B4}"/>
    <cellStyle name="Comma 2 4 2 3" xfId="269" xr:uid="{70B3A1EB-2250-4ABE-B48A-E338E32CB927}"/>
    <cellStyle name="Comma 2 4 3" xfId="203" xr:uid="{B0FC1FB0-3EED-4E98-8C29-EEC6891976FA}"/>
    <cellStyle name="Comma 2 4 3 2" xfId="291" xr:uid="{48A1DB5D-F4B6-415B-8B6E-6CC1C274D63E}"/>
    <cellStyle name="Comma 2 4 4" xfId="247" xr:uid="{C8E0D86C-BF91-4F5E-A705-0DE4EA0D60D9}"/>
    <cellStyle name="Comma 2 5" xfId="16" xr:uid="{DDC1F86E-DA7F-4596-90D4-557320CF1325}"/>
    <cellStyle name="Comma 2 5 2" xfId="183" xr:uid="{898786FF-3AF1-4F83-92A3-DA722A2317B1}"/>
    <cellStyle name="Comma 2 5 2 2" xfId="227" xr:uid="{A7F1FF30-9B42-48FF-B29A-6455FC092045}"/>
    <cellStyle name="Comma 2 5 2 2 2" xfId="315" xr:uid="{9C4E6A07-2845-4EDE-9FFA-F552301FC880}"/>
    <cellStyle name="Comma 2 5 2 3" xfId="271" xr:uid="{87991A9B-0445-49BD-9551-440ED335A21A}"/>
    <cellStyle name="Comma 2 5 3" xfId="205" xr:uid="{88F346F6-0FE1-44A7-A76B-0721AC6EDFCE}"/>
    <cellStyle name="Comma 2 5 3 2" xfId="293" xr:uid="{2C46CCC5-CF92-449D-905A-DA455D8C36A5}"/>
    <cellStyle name="Comma 2 5 4" xfId="249" xr:uid="{F3666592-B5BB-4499-AD28-997EA417E1A6}"/>
    <cellStyle name="Comma 2 6" xfId="18" xr:uid="{3503C739-CDD3-4DF0-A071-EEA597D65CD1}"/>
    <cellStyle name="Comma 2 6 2" xfId="185" xr:uid="{1EBD42D9-616E-4591-A185-0833CD803DB2}"/>
    <cellStyle name="Comma 2 6 2 2" xfId="229" xr:uid="{35C22C2D-8FA5-44F1-82E2-B5B2D0BB8537}"/>
    <cellStyle name="Comma 2 6 2 2 2" xfId="317" xr:uid="{ACF26F18-9EFD-4B86-A6FF-C2983A1ADD50}"/>
    <cellStyle name="Comma 2 6 2 3" xfId="273" xr:uid="{4F2B3FA4-1E85-4F99-B759-15F22A5137AF}"/>
    <cellStyle name="Comma 2 6 3" xfId="207" xr:uid="{5F4C2176-D57C-4669-BD94-74C36549FEF8}"/>
    <cellStyle name="Comma 2 6 3 2" xfId="295" xr:uid="{A076E36E-620C-4041-842C-0BD4BD2AE3A5}"/>
    <cellStyle name="Comma 2 6 4" xfId="251" xr:uid="{61594E46-C847-4EB9-9638-046C04189418}"/>
    <cellStyle name="Comma 2 7" xfId="118" xr:uid="{4CE2C050-DD56-488D-994F-841AABEA26A2}"/>
    <cellStyle name="Comma 2 7 2" xfId="188" xr:uid="{776325D0-2A3F-45D4-AC66-64B7766B5F23}"/>
    <cellStyle name="Comma 2 7 2 2" xfId="232" xr:uid="{8B45306A-AECF-46A5-9EA8-3A770F43C60D}"/>
    <cellStyle name="Comma 2 7 2 2 2" xfId="320" xr:uid="{97FCFAC4-EFA8-4649-BC01-553CEE26E150}"/>
    <cellStyle name="Comma 2 7 2 3" xfId="276" xr:uid="{D1134B20-4C48-43BF-91A9-C86BF9ECC3AE}"/>
    <cellStyle name="Comma 2 7 3" xfId="210" xr:uid="{6AB8E4AF-FDC1-4606-8C22-439C102D3C62}"/>
    <cellStyle name="Comma 2 7 3 2" xfId="298" xr:uid="{E885A6D9-9A85-42CD-A490-90450057CBF6}"/>
    <cellStyle name="Comma 2 7 4" xfId="254" xr:uid="{7FEA2E35-1E57-40B1-B436-F537C042F763}"/>
    <cellStyle name="Comma 2 8" xfId="175" xr:uid="{D7C902BA-24B9-4BAB-9A93-D23F117DE4C6}"/>
    <cellStyle name="Comma 2 8 2" xfId="219" xr:uid="{BF02CC58-B932-4E0E-AB10-84E80B2CDCD4}"/>
    <cellStyle name="Comma 2 8 2 2" xfId="307" xr:uid="{6784049C-0DB3-4D88-9AE3-58FC2EAA6C39}"/>
    <cellStyle name="Comma 2 8 3" xfId="263" xr:uid="{BC6D6389-8FCD-4EF9-8F9D-F6C3A05CC870}"/>
    <cellStyle name="Comma 2 9" xfId="197" xr:uid="{BA5EEB18-D903-46FA-8C55-0123A3C5DC3A}"/>
    <cellStyle name="Comma 2 9 2" xfId="285" xr:uid="{6854CC4E-FF60-4690-BBC9-455E507EAA7C}"/>
    <cellStyle name="Comma 3" xfId="8" xr:uid="{C6020F64-2E0F-4CE1-9977-E231EC1FF01B}"/>
    <cellStyle name="Comma 3 2" xfId="120" xr:uid="{1E5F64B0-311D-4F4D-B8B5-0CF0B064041C}"/>
    <cellStyle name="Comma 3 2 2" xfId="190" xr:uid="{1F952081-DFAD-4834-A56D-B455A9A7185F}"/>
    <cellStyle name="Comma 3 2 2 2" xfId="234" xr:uid="{86DCA129-439B-4DCE-A7C6-DF602B538B0E}"/>
    <cellStyle name="Comma 3 2 2 2 2" xfId="322" xr:uid="{26370122-25B2-49A0-BE28-8A5C2000C65F}"/>
    <cellStyle name="Comma 3 2 2 3" xfId="278" xr:uid="{8EEA879D-4162-4C4A-A9BD-D0F42E962116}"/>
    <cellStyle name="Comma 3 2 3" xfId="212" xr:uid="{7870BF70-403F-4A1B-9BEB-32F3096E2A4E}"/>
    <cellStyle name="Comma 3 2 3 2" xfId="300" xr:uid="{73FD2351-B407-4D41-B3A1-07373DFBB4A7}"/>
    <cellStyle name="Comma 3 2 4" xfId="256" xr:uid="{DCBE4320-7EA7-41CC-B1D3-772A9A8C45C3}"/>
    <cellStyle name="Comma 3 3" xfId="176" xr:uid="{1D465A56-3B3B-4FF1-B770-291F1AB9AC9E}"/>
    <cellStyle name="Comma 3 3 2" xfId="220" xr:uid="{BF302557-07B1-49A9-9E5E-1D41E6628FB6}"/>
    <cellStyle name="Comma 3 3 2 2" xfId="308" xr:uid="{203DA94A-9336-4A8B-9DFE-D7262BF73E0D}"/>
    <cellStyle name="Comma 3 3 3" xfId="264" xr:uid="{780529A4-DF5F-4691-AFAA-066C81894F51}"/>
    <cellStyle name="Comma 3 4" xfId="198" xr:uid="{3877E963-CB5C-4E07-86EA-E8099CD68506}"/>
    <cellStyle name="Comma 3 4 2" xfId="286" xr:uid="{A24169B8-74D8-4F8C-A861-0B15FE1854F2}"/>
    <cellStyle name="Comma 3 5" xfId="242" xr:uid="{E84C8146-FF9E-4039-9040-12B9F7695593}"/>
    <cellStyle name="Comma 4" xfId="11" xr:uid="{89AD549B-078D-46AD-A914-99430E8C2E2C}"/>
    <cellStyle name="Comma 4 2" xfId="121" xr:uid="{090F3DBD-7BF2-4B29-AC08-3A3EBB2AFF0B}"/>
    <cellStyle name="Comma 4 2 2" xfId="191" xr:uid="{F38F5DE1-4C66-4669-8267-5DB73BA72545}"/>
    <cellStyle name="Comma 4 2 2 2" xfId="235" xr:uid="{9F2B4AFB-501D-4870-AFD4-61DCC75E71B8}"/>
    <cellStyle name="Comma 4 2 2 2 2" xfId="323" xr:uid="{BF673128-1534-4307-A7DA-34DCE764A052}"/>
    <cellStyle name="Comma 4 2 2 3" xfId="279" xr:uid="{A24E3C79-3437-45C2-B78A-B08C4D45DBCC}"/>
    <cellStyle name="Comma 4 2 3" xfId="213" xr:uid="{B9D23CE7-8349-4241-986F-C48021D487C2}"/>
    <cellStyle name="Comma 4 2 3 2" xfId="301" xr:uid="{E0A844E9-9ABF-4903-BBFC-05D1FA4C0F44}"/>
    <cellStyle name="Comma 4 2 4" xfId="257" xr:uid="{5DB675D7-8107-4959-AFEF-E74DFAE3FC1C}"/>
    <cellStyle name="Comma 4 3" xfId="178" xr:uid="{EB863106-7F9F-44CF-BC0F-6618D246C8A1}"/>
    <cellStyle name="Comma 4 3 2" xfId="222" xr:uid="{8B78D343-5A12-4322-8B37-943BB77B94E8}"/>
    <cellStyle name="Comma 4 3 2 2" xfId="310" xr:uid="{F7A32B8B-E79A-407F-A3DF-6E401F3A476B}"/>
    <cellStyle name="Comma 4 3 3" xfId="266" xr:uid="{FF28BA40-CB56-4672-8FBF-F2D3896A2EEE}"/>
    <cellStyle name="Comma 4 4" xfId="200" xr:uid="{845EACAA-EE52-4D58-BF82-DF05B542D5E4}"/>
    <cellStyle name="Comma 4 4 2" xfId="288" xr:uid="{FBAE21F6-B37D-43B5-8344-9D521CE85E55}"/>
    <cellStyle name="Comma 4 5" xfId="244" xr:uid="{9FA02AC3-FEBA-4D1C-AE27-1EA9D08C38FA}"/>
    <cellStyle name="Comma 5" xfId="13" xr:uid="{468CA388-D6E3-4C6A-BD45-FF13C18E73E7}"/>
    <cellStyle name="Comma 5 2" xfId="122" xr:uid="{DD281EDC-914A-4C42-A3A2-4454C673F82E}"/>
    <cellStyle name="Comma 5 2 2" xfId="192" xr:uid="{F2EC8EED-1693-4C2B-BC32-EBFA82C0F59C}"/>
    <cellStyle name="Comma 5 2 2 2" xfId="236" xr:uid="{E3D448B3-6F3C-413E-A9FF-C9FCAD429B5A}"/>
    <cellStyle name="Comma 5 2 2 2 2" xfId="324" xr:uid="{39FFBAEF-E1AD-46F6-B13B-EECDF340CD09}"/>
    <cellStyle name="Comma 5 2 2 3" xfId="280" xr:uid="{6B0D3718-70B1-4DBD-8C89-2C2C002398DC}"/>
    <cellStyle name="Comma 5 2 3" xfId="214" xr:uid="{4578A10E-DE5D-4203-962C-92EC747B85A8}"/>
    <cellStyle name="Comma 5 2 3 2" xfId="302" xr:uid="{45329CF9-AC89-4D61-B285-D9D847074714}"/>
    <cellStyle name="Comma 5 2 4" xfId="258" xr:uid="{29145AE6-D53B-4C85-8024-ECD8BC43858B}"/>
    <cellStyle name="Comma 5 3" xfId="180" xr:uid="{A55EA0DF-5C03-4535-BF5B-C7A83AA24006}"/>
    <cellStyle name="Comma 5 3 2" xfId="224" xr:uid="{A71CB4A2-9BF6-4909-9BEE-A86C3C6F5A79}"/>
    <cellStyle name="Comma 5 3 2 2" xfId="312" xr:uid="{7785109D-BB9E-46FF-881B-B964B3029B2A}"/>
    <cellStyle name="Comma 5 3 3" xfId="268" xr:uid="{1824DCE9-FA5A-48D2-A9B3-16189A9CD0AF}"/>
    <cellStyle name="Comma 5 4" xfId="202" xr:uid="{770D7CE7-214E-44CE-B93E-FBC879EA2B7D}"/>
    <cellStyle name="Comma 5 4 2" xfId="290" xr:uid="{3ACF069E-F0AE-431B-B180-7B7A4A1CA2E9}"/>
    <cellStyle name="Comma 5 5" xfId="246" xr:uid="{DDAB87FD-3763-4FED-8435-FD11E71621FF}"/>
    <cellStyle name="Comma 6" xfId="15" xr:uid="{48C5A294-7964-4AF0-8D4E-FDA35E712060}"/>
    <cellStyle name="Comma 6 2" xfId="123" xr:uid="{A42FF572-E27D-4D83-8B4D-1033ACE3F4D4}"/>
    <cellStyle name="Comma 6 2 2" xfId="193" xr:uid="{A86C40D1-CEB3-45FC-8AA6-87D01C36B0D9}"/>
    <cellStyle name="Comma 6 2 2 2" xfId="237" xr:uid="{AD8F1276-A809-4A74-AAEE-DBEB6EAE3355}"/>
    <cellStyle name="Comma 6 2 2 2 2" xfId="325" xr:uid="{B5148BFB-43F2-4B71-B3B2-5CAB48CB65A2}"/>
    <cellStyle name="Comma 6 2 2 3" xfId="281" xr:uid="{3670834D-A5A4-4A6A-AADD-01AF415BF843}"/>
    <cellStyle name="Comma 6 2 3" xfId="215" xr:uid="{9E812B61-3A87-4B51-A96B-96F2371E360B}"/>
    <cellStyle name="Comma 6 2 3 2" xfId="303" xr:uid="{2DFFB49E-1161-474A-AB5F-C2F73DB77446}"/>
    <cellStyle name="Comma 6 2 4" xfId="259" xr:uid="{A308A525-E8AA-4EFE-8FDA-E5B202589F59}"/>
    <cellStyle name="Comma 6 3" xfId="182" xr:uid="{5A462E04-4BA3-4BD8-9A33-DC0520F85AEB}"/>
    <cellStyle name="Comma 6 3 2" xfId="226" xr:uid="{905041CE-D094-432C-92AF-19962F8609DC}"/>
    <cellStyle name="Comma 6 3 2 2" xfId="314" xr:uid="{3860AA2C-7B06-493D-84D6-D8771B84F730}"/>
    <cellStyle name="Comma 6 3 3" xfId="270" xr:uid="{BABD3CEE-1332-4AEC-B77C-60877D4B760F}"/>
    <cellStyle name="Comma 6 4" xfId="204" xr:uid="{5DF7668D-208F-4B99-A45F-30AD71FC3716}"/>
    <cellStyle name="Comma 6 4 2" xfId="292" xr:uid="{BDA56B0B-0BCD-41ED-851B-B268E3ADABBC}"/>
    <cellStyle name="Comma 6 5" xfId="248" xr:uid="{DE982278-1494-4B80-BB32-4D49A6011BBC}"/>
    <cellStyle name="Comma 7" xfId="17" xr:uid="{329501D0-93FF-45B0-85E1-E9C220CD840D}"/>
    <cellStyle name="Comma 7 2" xfId="124" xr:uid="{7D8E2B23-1CA7-4658-B2CE-9E20F72136B2}"/>
    <cellStyle name="Comma 7 2 2" xfId="194" xr:uid="{176AA26C-85F7-46BA-9CC3-4312230F0C32}"/>
    <cellStyle name="Comma 7 2 2 2" xfId="238" xr:uid="{A55ADCFB-908A-4B0F-844C-73A8CA0A9E98}"/>
    <cellStyle name="Comma 7 2 2 2 2" xfId="326" xr:uid="{18C19CDB-206C-4B9B-872A-9CC2636C3341}"/>
    <cellStyle name="Comma 7 2 2 3" xfId="282" xr:uid="{05D6C68E-83B9-4F58-80C8-A26630FAE810}"/>
    <cellStyle name="Comma 7 2 3" xfId="216" xr:uid="{FB8F216A-8560-43CA-89FB-87A1943A5F11}"/>
    <cellStyle name="Comma 7 2 3 2" xfId="304" xr:uid="{FFCD89B7-3534-4716-9E2F-3283F020F24C}"/>
    <cellStyle name="Comma 7 2 4" xfId="260" xr:uid="{69504DDD-A4CC-4E2A-A418-FE6AFE7B3B69}"/>
    <cellStyle name="Comma 7 3" xfId="184" xr:uid="{161D0EEE-9B34-4698-B559-EFDB55D288F0}"/>
    <cellStyle name="Comma 7 3 2" xfId="228" xr:uid="{F5AA9439-3CB2-4DD8-9BF6-11657528EBB4}"/>
    <cellStyle name="Comma 7 3 2 2" xfId="316" xr:uid="{23075E45-832D-493E-AB00-A82FF5115553}"/>
    <cellStyle name="Comma 7 3 3" xfId="272" xr:uid="{430BA18E-89B0-4FE6-BE12-AF9741A2BCD8}"/>
    <cellStyle name="Comma 7 4" xfId="206" xr:uid="{F3DA1F02-78D2-4F55-BE3D-0448A16306BC}"/>
    <cellStyle name="Comma 7 4 2" xfId="294" xr:uid="{D97F31A3-00C1-43C3-AD1E-E60A4A252411}"/>
    <cellStyle name="Comma 7 5" xfId="250" xr:uid="{81DAF46F-E051-418A-975E-5B4E6FD24CA4}"/>
    <cellStyle name="Comma 8" xfId="2" xr:uid="{422C867F-3A34-4769-AE3D-AA21F0DE84BF}"/>
    <cellStyle name="Comma 8 2" xfId="117" xr:uid="{F8156F5B-DDFC-40DF-8E8C-F7A708814CDB}"/>
    <cellStyle name="Comma 8 2 2" xfId="187" xr:uid="{BDE23055-13B7-42F0-B1D5-247E4B882D70}"/>
    <cellStyle name="Comma 8 2 2 2" xfId="231" xr:uid="{193D5120-4D44-488F-8E49-4E0D67482A96}"/>
    <cellStyle name="Comma 8 2 2 2 2" xfId="319" xr:uid="{B0160E5B-EC9C-4AA6-A0D3-8642B6E2B920}"/>
    <cellStyle name="Comma 8 2 2 3" xfId="275" xr:uid="{0E53ECF7-22BB-4259-BE21-EF6905972C7A}"/>
    <cellStyle name="Comma 8 2 3" xfId="209" xr:uid="{4DE3CE47-106D-4CC6-B6CF-82CA6283728A}"/>
    <cellStyle name="Comma 8 2 3 2" xfId="297" xr:uid="{833E17A2-C337-4F2F-88D8-47D66915E9D8}"/>
    <cellStyle name="Comma 8 2 4" xfId="253" xr:uid="{A60AA684-5445-461C-87B0-50860CFE8405}"/>
    <cellStyle name="Comma 8 3" xfId="173" xr:uid="{35E08CF9-CD2F-49FD-8E0F-F240899DBBE5}"/>
    <cellStyle name="Comma 8 3 2" xfId="218" xr:uid="{8CFBD20D-5E35-4CD3-B532-D9F200149300}"/>
    <cellStyle name="Comma 8 3 2 2" xfId="306" xr:uid="{401BB4E3-369A-4675-B77E-C96DDCC19464}"/>
    <cellStyle name="Comma 8 3 3" xfId="262" xr:uid="{4616F032-E2FF-4087-B6B1-623C159C3607}"/>
    <cellStyle name="Comma 8 4" xfId="196" xr:uid="{307F3829-23A6-43E8-9CED-D088CC86FA96}"/>
    <cellStyle name="Comma 8 4 2" xfId="284" xr:uid="{B9BF3448-D7F1-4885-931A-7B0655A523E4}"/>
    <cellStyle name="Comma 8 5" xfId="240" xr:uid="{3460BC45-263F-4DB6-A05A-D01C9A839695}"/>
    <cellStyle name="Comma 9" xfId="167" xr:uid="{B1030B8A-07ED-453B-9C31-38A16B3A8E41}"/>
    <cellStyle name="Comma 9 2" xfId="195" xr:uid="{CCB3B6E1-C7F7-4AEB-85B2-9772FF2B49E8}"/>
    <cellStyle name="Comma 9 2 2" xfId="239" xr:uid="{74AD5918-D3D3-4F3C-A4D7-3DB8C5756FEB}"/>
    <cellStyle name="Comma 9 2 2 2" xfId="327" xr:uid="{2839C43A-C157-4881-A641-4519E8EF2D14}"/>
    <cellStyle name="Comma 9 2 3" xfId="283" xr:uid="{3383A28E-3D80-489A-BDC2-B859BB7B37D3}"/>
    <cellStyle name="Comma 9 3" xfId="217" xr:uid="{9817A531-3E12-47A7-8E8E-83D767B7437A}"/>
    <cellStyle name="Comma 9 3 2" xfId="305" xr:uid="{88B767D4-C3E9-498D-8D99-193589E84EAC}"/>
    <cellStyle name="Comma 9 4" xfId="261" xr:uid="{D307B948-808D-44CE-8072-1EFBC7F3CDFE}"/>
    <cellStyle name="Explanatory Text 2" xfId="125" xr:uid="{D9DA44EE-27D3-47DD-BD28-DC5C970C4A9F}"/>
    <cellStyle name="Good 2" xfId="126" xr:uid="{E4FDBEFE-FB9F-4CD1-8C8D-7CE2179CE03B}"/>
    <cellStyle name="Heading 1 2" xfId="127" xr:uid="{30B73C7E-1D76-4B2A-BD36-7610AB9A803A}"/>
    <cellStyle name="Heading 1 3" xfId="88" xr:uid="{DFCF6E1B-7476-4D74-AA8D-920A09080F51}"/>
    <cellStyle name="Heading 2 2" xfId="22" xr:uid="{7D25C046-7AEF-4C21-8B36-D4B7C52C23C1}"/>
    <cellStyle name="Heading 2 3" xfId="168" xr:uid="{E4786D3B-7695-4707-AB7D-57484B5C26A2}"/>
    <cellStyle name="Heading 3 2" xfId="128" xr:uid="{0138A0BD-3FA1-4649-AAB6-0DD14EFB193B}"/>
    <cellStyle name="Heading 3 3" xfId="169" xr:uid="{A456D17B-0F51-4971-A7B1-9BAF1C7969AF}"/>
    <cellStyle name="Heading 4 2" xfId="129" xr:uid="{FABBF405-BD6D-4402-BE13-B774B3537E08}"/>
    <cellStyle name="Hyperlink" xfId="3" builtinId="8"/>
    <cellStyle name="Hyperlink 2" xfId="142" xr:uid="{5EC49670-3912-413D-81CB-36DA783EF45F}"/>
    <cellStyle name="Hyperlink 3" xfId="171" xr:uid="{CE825299-0D2F-4C01-B784-B4887C58A27A}"/>
    <cellStyle name="Hyperlink 4" xfId="166" xr:uid="{2656D5EC-0903-4384-8FB7-7480240755A0}"/>
    <cellStyle name="Input 2" xfId="130" xr:uid="{73B425E3-1A49-4DD5-8BAF-35FB1D5AB814}"/>
    <cellStyle name="Linked Cell 2" xfId="131" xr:uid="{C5814771-D05C-446B-A70E-8BE16667C62C}"/>
    <cellStyle name="Neutral 2" xfId="132" xr:uid="{9B1CDA48-0BF4-46AD-8443-1A52DB27C0F9}"/>
    <cellStyle name="Normal" xfId="0" builtinId="0"/>
    <cellStyle name="Normal 2" xfId="6" xr:uid="{7E3148CD-2503-498C-BE44-BD56E6E60B8E}"/>
    <cellStyle name="Normal 2 2" xfId="4" xr:uid="{9E55D313-1285-4D28-B1C3-D95EF2EE47B2}"/>
    <cellStyle name="Normal 2 2 2" xfId="172" xr:uid="{8BB5BF4C-61B3-4D08-A566-964C326296EE}"/>
    <cellStyle name="Normal 2 2 3" xfId="21" xr:uid="{83AAD4DA-8C90-4CD0-A308-93B8D1DEAE08}"/>
    <cellStyle name="Normal 2 3" xfId="10" xr:uid="{C04FFA52-6076-44C3-B951-702A2ABE4E65}"/>
    <cellStyle name="Normal 2 4" xfId="174" xr:uid="{FB2DA5DD-93F7-4978-B866-C6F1947328A2}"/>
    <cellStyle name="Normal 3" xfId="1" xr:uid="{823B495F-DA01-41B7-8EA4-652C7009BF7C}"/>
    <cellStyle name="Normal 3 2" xfId="170" xr:uid="{3F48C253-46C9-4DCF-AC1D-9969F43DC2AE}"/>
    <cellStyle name="Normal 3 3" xfId="133" xr:uid="{E9D44721-AF7B-4496-B73F-B9960813EC1A}"/>
    <cellStyle name="Normal 4" xfId="134" xr:uid="{F3E5721A-58EA-4831-8CAC-D4639E2E7F71}"/>
    <cellStyle name="Normal 5" xfId="89" xr:uid="{BF32129E-7ADA-4950-8F6D-BD613A8162E6}"/>
    <cellStyle name="Normal 6" xfId="143" xr:uid="{1030BED2-8829-4AFA-9A42-2287A6EBF3F8}"/>
    <cellStyle name="Normal_em-may08-all-tables" xfId="5" xr:uid="{4E20CF6C-1DE1-4ABC-8AF1-B81AF05D85DB}"/>
    <cellStyle name="Note 2" xfId="135" xr:uid="{1F182D52-2012-40A9-990D-DF2704B8C4E5}"/>
    <cellStyle name="Output 2" xfId="136" xr:uid="{0389E8D4-A957-44E5-BB36-74BB6BED141D}"/>
    <cellStyle name="Per cent" xfId="20" builtinId="5"/>
    <cellStyle name="Percent 2" xfId="138" xr:uid="{567FDCDA-E70E-42E8-9D33-A1844DD50B5F}"/>
    <cellStyle name="Percent 3" xfId="137" xr:uid="{C81D37F7-0DEC-48D6-A2C3-E9A74438C3AE}"/>
    <cellStyle name="style1690274042680" xfId="145" xr:uid="{79A27F2A-8EBE-46A1-9094-799E22E6FBF6}"/>
    <cellStyle name="style1690274042733" xfId="146" xr:uid="{47DA101A-99CC-4B55-84BA-F8A09D28C63B}"/>
    <cellStyle name="style1690274042784" xfId="144" xr:uid="{95E53B15-DD8E-4019-9DC0-91CDC063C31A}"/>
    <cellStyle name="style1690274042917" xfId="160" xr:uid="{6E307F9B-226B-4000-AEF3-C848F1A34681}"/>
    <cellStyle name="style1690274042978" xfId="161" xr:uid="{2C5A0BB2-D721-45F8-A941-0C5992077F09}"/>
    <cellStyle name="style1690274043023" xfId="163" xr:uid="{CB61F56B-A8F8-4EA5-BE93-4907E2422478}"/>
    <cellStyle name="style1690274043083" xfId="164" xr:uid="{681092FC-2ABB-4E2E-B336-505D67FACF59}"/>
    <cellStyle name="style1690274043371" xfId="147" xr:uid="{905571A8-8E54-4475-B1FB-EF4A2A82D8D9}"/>
    <cellStyle name="style1690274043403" xfId="148" xr:uid="{800B5D3D-4C02-4C8A-ACA6-0E6BB3E42AD0}"/>
    <cellStyle name="style1690274043430" xfId="150" xr:uid="{D046E976-2283-401E-B88B-D27D85D1DB32}"/>
    <cellStyle name="style1690274043468" xfId="151" xr:uid="{DF27E13F-6A9F-4F9C-91CA-B56B68F61C26}"/>
    <cellStyle name="style1690274043516" xfId="154" xr:uid="{8C756042-5CA1-46CE-A358-7A4218518659}"/>
    <cellStyle name="style1690274043557" xfId="155" xr:uid="{E597DCFA-9D25-4D8D-ABCF-E3B580F3080D}"/>
    <cellStyle name="style1690274043677" xfId="149" xr:uid="{534ECD51-DC31-449F-A1A5-531D01D29AEE}"/>
    <cellStyle name="style1690274043715" xfId="152" xr:uid="{3868BC57-6B42-486C-A767-A3D7A594A743}"/>
    <cellStyle name="style1690274043756" xfId="153" xr:uid="{5488AFB9-51F2-45CA-8621-E6E5D6F97934}"/>
    <cellStyle name="style1690274043807" xfId="156" xr:uid="{9539931E-D9B7-4262-94AA-62E7EB2ABBAB}"/>
    <cellStyle name="style1690274043857" xfId="157" xr:uid="{1B693A4B-E6B5-4AB7-8008-4D6F64769688}"/>
    <cellStyle name="style1690274043888" xfId="158" xr:uid="{DD382107-092A-40A5-9E52-5616BF767536}"/>
    <cellStyle name="style1690274043947" xfId="159" xr:uid="{6C722D17-3071-4F4D-B3BA-97996CF5ACA8}"/>
    <cellStyle name="style1690274043999" xfId="162" xr:uid="{5A6E1836-7B0C-4869-946F-F720806BD2E7}"/>
    <cellStyle name="style1690274044051" xfId="165" xr:uid="{8ECFCE37-6F43-47B0-A1B0-8B891105DF8E}"/>
    <cellStyle name="style1690276218097" xfId="23" xr:uid="{13B8762A-9F51-4C17-96F9-EC1185EEF430}"/>
    <cellStyle name="style1690276218155" xfId="24" xr:uid="{152D849B-A37F-4BA8-8C2B-ABDDFE63606A}"/>
    <cellStyle name="style1690276218197" xfId="25" xr:uid="{1897D019-FB44-46E5-A073-7134BB243E4D}"/>
    <cellStyle name="style1690276218250" xfId="26" xr:uid="{CE918333-4AD5-4AC9-AB61-CAA9A1BB37C9}"/>
    <cellStyle name="style1690276218307" xfId="27" xr:uid="{B7ABBC0C-742E-43F1-80FE-F048FC80564C}"/>
    <cellStyle name="style1690276218375" xfId="28" xr:uid="{E8212BF9-B478-4299-A13F-39B264048947}"/>
    <cellStyle name="style1690276218405" xfId="29" xr:uid="{620B518C-00D7-4A6A-A05E-C9474F97CA30}"/>
    <cellStyle name="style1690276218464" xfId="30" xr:uid="{47EE20BF-BBF1-4B87-8964-80B990CC49BF}"/>
    <cellStyle name="style1690276218510" xfId="31" xr:uid="{C4B8860F-D7AD-42D4-818A-2BCEBED8AB59}"/>
    <cellStyle name="style1690276218546" xfId="32" xr:uid="{36CFB28D-0178-4BDD-9996-4F4421D13771}"/>
    <cellStyle name="style1690276218607" xfId="33" xr:uid="{7C39504B-76B0-4167-A258-65EC018CFA11}"/>
    <cellStyle name="style1690276218654" xfId="34" xr:uid="{9A571ED8-79DF-49C5-844D-863A6DE62DAE}"/>
    <cellStyle name="style1690276218694" xfId="35" xr:uid="{DE2FAF17-D87E-4BA0-87CF-6DFAFE1B76F4}"/>
    <cellStyle name="style1690276218763" xfId="36" xr:uid="{2EC87A06-5241-4122-9DDF-FEAFF9E59617}"/>
    <cellStyle name="style1690276218811" xfId="37" xr:uid="{933FDF3A-27ED-4725-BFE4-D68E060D7D79}"/>
    <cellStyle name="style1690276218850" xfId="38" xr:uid="{C03E8A57-1009-47D0-8A90-85A06581C7B6}"/>
    <cellStyle name="style1690276218878" xfId="39" xr:uid="{0B2F605E-BFF1-43C4-B4C2-412E43F8B3A4}"/>
    <cellStyle name="style1690276218951" xfId="40" xr:uid="{76DAD5D7-724B-425E-92D8-C9F620096B1D}"/>
    <cellStyle name="style1690276219021" xfId="41" xr:uid="{576A42B4-2528-42C6-96C7-B221476D643A}"/>
    <cellStyle name="style1690276219074" xfId="42" xr:uid="{2C61D72F-2152-4C7C-B4C3-7FE391AE52F4}"/>
    <cellStyle name="style1690276219142" xfId="43" xr:uid="{67F2105A-1E02-403A-99DD-6CF7C7B9D671}"/>
    <cellStyle name="style1690276219231" xfId="44" xr:uid="{20731C26-39CF-4FFE-B94C-2D4A9BF8EC4E}"/>
    <cellStyle name="style1690276219279" xfId="45" xr:uid="{77DB6936-B516-4E12-B3B0-EF63A090A5D4}"/>
    <cellStyle name="style1690276219360" xfId="46" xr:uid="{B5D70DBA-2674-49DB-89F9-A09E8D5F8D1E}"/>
    <cellStyle name="style1690276219450" xfId="47" xr:uid="{25A05D67-3820-4D0D-9EAA-ECD97213F914}"/>
    <cellStyle name="style1690276219538" xfId="48" xr:uid="{AECB9DA4-4A1D-489A-99EB-075C5F8A6C24}"/>
    <cellStyle name="style1690276219642" xfId="49" xr:uid="{DB6E098C-59AD-4C74-AD48-4DF8748401A6}"/>
    <cellStyle name="style1690276219729" xfId="50" xr:uid="{68B72B09-520A-4D91-AFE6-21D9CE370683}"/>
    <cellStyle name="style1690276219827" xfId="51" xr:uid="{6F8B160F-9880-4492-87C7-4AEB1DADC5C4}"/>
    <cellStyle name="style1690276219874" xfId="52" xr:uid="{BA48D15B-5866-4622-99C3-4CA4DAFE2C36}"/>
    <cellStyle name="style1690276219940" xfId="53" xr:uid="{4D2E16B6-7852-48F4-9011-8648AEF83073}"/>
    <cellStyle name="style1690276220011" xfId="54" xr:uid="{FA2B2B48-2F0A-4A03-A47E-FA011831A050}"/>
    <cellStyle name="style1690276220086" xfId="55" xr:uid="{689AA8D2-3C99-47B6-81C2-01505BB2989F}"/>
    <cellStyle name="style1690276220162" xfId="56" xr:uid="{3EADAB76-2BC7-4841-8A13-0D8FAADBF27D}"/>
    <cellStyle name="style1690276220208" xfId="57" xr:uid="{0872277A-F618-465B-ACA9-59574F9DAB22}"/>
    <cellStyle name="style1690276220264" xfId="58" xr:uid="{1F33AF13-005A-4C16-AEB2-CB845B96BD52}"/>
    <cellStyle name="style1690276220319" xfId="59" xr:uid="{D13E6E1B-A545-44A0-9F7C-AB1F5CE38722}"/>
    <cellStyle name="style1690276220382" xfId="60" xr:uid="{8F3F8252-28AD-417E-9E84-A90D32984F04}"/>
    <cellStyle name="style1690276220441" xfId="61" xr:uid="{BD9A646B-8245-4C95-A479-56CB3272FA56}"/>
    <cellStyle name="style1690276220500" xfId="62" xr:uid="{E5DCA9D3-5AC4-4F41-86E8-7C9A8A83FBD7}"/>
    <cellStyle name="style1690276220598" xfId="63" xr:uid="{5FF97455-967F-4BA9-97B5-D37A7F01A150}"/>
    <cellStyle name="style1690276220653" xfId="64" xr:uid="{C798FF0B-13EE-4AE0-9A40-29CDB800DFA9}"/>
    <cellStyle name="style1690276220705" xfId="65" xr:uid="{6398A208-511A-4AC1-ADB5-23BEF9FD1BB4}"/>
    <cellStyle name="style1690276220789" xfId="66" xr:uid="{7C1F583A-5089-4DF0-9FFD-8D278C12F3E8}"/>
    <cellStyle name="style1690276220848" xfId="67" xr:uid="{2C90D247-575D-4C95-8081-AE88B1ED8A54}"/>
    <cellStyle name="style1690276220962" xfId="68" xr:uid="{BD1B3BD3-E0B1-4AF3-B2C3-FDC21726F965}"/>
    <cellStyle name="style1690276221032" xfId="69" xr:uid="{5C55BFE4-92C3-4ECE-BC43-E47F5D742EA3}"/>
    <cellStyle name="style1690276221082" xfId="70" xr:uid="{2EA245FB-7CBC-4354-932A-8D72EB0272A7}"/>
    <cellStyle name="style1690276221121" xfId="71" xr:uid="{70AA762D-4845-49D6-A326-C94B80EA1BD9}"/>
    <cellStyle name="style1690276221176" xfId="72" xr:uid="{9B41350D-C864-43CA-B88F-8CF7BD50A96F}"/>
    <cellStyle name="style1690276221307" xfId="73" xr:uid="{D7F8B8E7-ECDD-497B-8B06-AD959BF1F69E}"/>
    <cellStyle name="style1690276221384" xfId="74" xr:uid="{87E8BC19-8C25-4C72-AFE4-A65F070C0747}"/>
    <cellStyle name="style1690276221606" xfId="75" xr:uid="{44F3133D-C64D-4D77-B0E9-F60986CD12DA}"/>
    <cellStyle name="style1690276221734" xfId="76" xr:uid="{55F11A6F-0AAF-47E4-A023-4604F60A99A2}"/>
    <cellStyle name="style1690276221788" xfId="77" xr:uid="{7B697AFB-F58F-44B6-A233-7F88D9D5C2EF}"/>
    <cellStyle name="style1690276221849" xfId="78" xr:uid="{EAAE92C1-055F-4667-8E33-467A870F7489}"/>
    <cellStyle name="style1690276221922" xfId="79" xr:uid="{4E2B31DD-6179-4D0A-B2B8-DB32762CAEA6}"/>
    <cellStyle name="style1690276221980" xfId="80" xr:uid="{2D6C329C-49CF-4E40-943D-628E0B4CDAE3}"/>
    <cellStyle name="style1690276222040" xfId="81" xr:uid="{45975CAF-9893-4A66-A0EC-8019926D100C}"/>
    <cellStyle name="style1690276222069" xfId="82" xr:uid="{2CC2519F-8B1A-485C-A754-AB23840762FD}"/>
    <cellStyle name="style1690276222130" xfId="83" xr:uid="{E023DAAC-413F-4F81-8C7F-BEC666470449}"/>
    <cellStyle name="style1690276222512" xfId="84" xr:uid="{C45EA244-DF49-4F72-BD94-A56E43AF2212}"/>
    <cellStyle name="style1690276222607" xfId="85" xr:uid="{82446609-01D6-4C67-AAEB-96CDC1B72AC1}"/>
    <cellStyle name="style1690276222658" xfId="86" xr:uid="{018D89A2-B5A9-4B2E-A7A1-41547EF213BE}"/>
    <cellStyle name="style1690276222699" xfId="87" xr:uid="{DB743F49-FC4F-4840-9B67-635BE6624CAA}"/>
    <cellStyle name="Title 2" xfId="139" xr:uid="{7BFBBCED-6920-469E-AD6E-7B5003606DE6}"/>
    <cellStyle name="Total 2" xfId="140" xr:uid="{72421544-E046-462B-B0CC-6E42526DD7EF}"/>
    <cellStyle name="Warning Text 2" xfId="141" xr:uid="{A244ADAB-B3AC-46A8-BBBE-87AF717CC02E}"/>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onnections" Target="connections.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3" Type="http://schemas.openxmlformats.org/officeDocument/2006/relationships/hyperlink" Target="mailto:info@jersey.com" TargetMode="External"/><Relationship Id="rId2" Type="http://schemas.openxmlformats.org/officeDocument/2006/relationships/hyperlink" Target="https://business.jersey.com/research-trends/tourism-statistics/" TargetMode="External"/><Relationship Id="rId1" Type="http://schemas.openxmlformats.org/officeDocument/2006/relationships/hyperlink" Target="https://business.jersey.com/research-trends/tourism-statistics/"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233292-2CBB-47A3-AC18-B66E163F116A}">
  <dimension ref="A1:B22"/>
  <sheetViews>
    <sheetView showGridLines="0" tabSelected="1" workbookViewId="0"/>
  </sheetViews>
  <sheetFormatPr defaultColWidth="8.86328125" defaultRowHeight="13.5"/>
  <cols>
    <col min="1" max="1" width="136" style="13" bestFit="1" customWidth="1"/>
    <col min="2" max="16384" width="8.86328125" style="3"/>
  </cols>
  <sheetData>
    <row r="1" spans="1:2" ht="17.649999999999999">
      <c r="A1" s="53" t="s">
        <v>0</v>
      </c>
      <c r="B1" s="48"/>
    </row>
    <row r="2" spans="1:2" ht="15">
      <c r="A2" s="47"/>
      <c r="B2" s="48"/>
    </row>
    <row r="3" spans="1:2" ht="15">
      <c r="A3" s="51" t="s">
        <v>1</v>
      </c>
      <c r="B3" s="48"/>
    </row>
    <row r="4" spans="1:2">
      <c r="A4" s="49" t="s">
        <v>2</v>
      </c>
      <c r="B4" s="50"/>
    </row>
    <row r="5" spans="1:2">
      <c r="A5" s="52"/>
      <c r="B5" s="50"/>
    </row>
    <row r="6" spans="1:2" ht="13.9">
      <c r="A6" s="51" t="s">
        <v>3</v>
      </c>
      <c r="B6" s="50"/>
    </row>
    <row r="7" spans="1:2" ht="39">
      <c r="A7" s="54" t="s">
        <v>4</v>
      </c>
      <c r="B7"/>
    </row>
    <row r="8" spans="1:2" ht="14.25">
      <c r="A8" s="54"/>
      <c r="B8"/>
    </row>
    <row r="9" spans="1:2" ht="39">
      <c r="A9" s="54" t="s">
        <v>5</v>
      </c>
      <c r="B9"/>
    </row>
    <row r="10" spans="1:2" ht="14.25">
      <c r="A10" s="54"/>
      <c r="B10"/>
    </row>
    <row r="11" spans="1:2" ht="26.25">
      <c r="A11" s="54" t="s">
        <v>6</v>
      </c>
      <c r="B11"/>
    </row>
    <row r="12" spans="1:2" ht="14.25">
      <c r="A12" s="54"/>
      <c r="B12"/>
    </row>
    <row r="13" spans="1:2" ht="14.25">
      <c r="A13" s="54" t="s">
        <v>7</v>
      </c>
      <c r="B13"/>
    </row>
    <row r="14" spans="1:2" ht="13.9">
      <c r="A14" s="14"/>
      <c r="B14" s="56"/>
    </row>
    <row r="15" spans="1:2" ht="13.9">
      <c r="A15" s="51" t="s">
        <v>8</v>
      </c>
      <c r="B15" s="50"/>
    </row>
    <row r="16" spans="1:2" ht="14.25">
      <c r="A16" s="54" t="s">
        <v>9</v>
      </c>
      <c r="B16"/>
    </row>
    <row r="17" spans="1:2" ht="14.25">
      <c r="A17" s="54"/>
      <c r="B17"/>
    </row>
    <row r="18" spans="1:2" ht="14.25">
      <c r="A18" s="54" t="s">
        <v>10</v>
      </c>
      <c r="B18"/>
    </row>
    <row r="20" spans="1:2" ht="13.9">
      <c r="A20" s="14" t="s">
        <v>11</v>
      </c>
      <c r="B20" s="56"/>
    </row>
    <row r="21" spans="1:2">
      <c r="A21" s="166" t="s">
        <v>12</v>
      </c>
      <c r="B21" s="166"/>
    </row>
    <row r="22" spans="1:2" ht="14.25">
      <c r="A22" s="55" t="s">
        <v>13</v>
      </c>
      <c r="B22"/>
    </row>
  </sheetData>
  <mergeCells count="1">
    <mergeCell ref="A21:B21"/>
  </mergeCells>
  <hyperlinks>
    <hyperlink ref="A21" r:id="rId1" xr:uid="{1B198350-1F72-4006-8CCB-192978E7A9A0}"/>
    <hyperlink ref="A21:B21" r:id="rId2" display="https://business.jersey.com/research-trends/tourism-statistics/" xr:uid="{766E8164-C173-4452-AC27-8DDE0DEE85E5}"/>
    <hyperlink ref="A22" r:id="rId3" xr:uid="{9FC6BFCE-490D-4C42-9239-FD627B615B2B}"/>
  </hyperlinks>
  <pageMargins left="0.7" right="0.7" top="0.75" bottom="0.75" header="0.3" footer="0.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5F9103E-95AB-443C-B0FB-67EDE9528D5F}">
  <dimension ref="A1:C11"/>
  <sheetViews>
    <sheetView showGridLines="0" workbookViewId="0">
      <selection activeCell="A11" sqref="A11"/>
    </sheetView>
  </sheetViews>
  <sheetFormatPr defaultRowHeight="14.25"/>
  <cols>
    <col min="1" max="1" width="15.265625" customWidth="1"/>
    <col min="2" max="2" width="43.86328125" bestFit="1" customWidth="1"/>
  </cols>
  <sheetData>
    <row r="1" spans="1:3" ht="17.649999999999999">
      <c r="A1" s="67" t="s">
        <v>14</v>
      </c>
      <c r="B1" s="66"/>
    </row>
    <row r="2" spans="1:3" ht="18.75">
      <c r="A2" s="65"/>
      <c r="B2" s="66"/>
    </row>
    <row r="3" spans="1:3">
      <c r="A3" s="68" t="s">
        <v>15</v>
      </c>
      <c r="B3" s="61" t="s">
        <v>16</v>
      </c>
      <c r="C3" s="61" t="s">
        <v>17</v>
      </c>
    </row>
    <row r="4" spans="1:3">
      <c r="A4" s="69">
        <v>1</v>
      </c>
      <c r="B4" s="64" t="s">
        <v>18</v>
      </c>
      <c r="C4" t="s">
        <v>19</v>
      </c>
    </row>
    <row r="5" spans="1:3">
      <c r="A5" s="69">
        <v>2</v>
      </c>
      <c r="B5" s="64" t="s">
        <v>20</v>
      </c>
      <c r="C5" t="s">
        <v>21</v>
      </c>
    </row>
    <row r="6" spans="1:3">
      <c r="A6" s="69">
        <v>3</v>
      </c>
      <c r="B6" s="64" t="s">
        <v>22</v>
      </c>
      <c r="C6" t="s">
        <v>23</v>
      </c>
    </row>
    <row r="7" spans="1:3">
      <c r="A7" s="69">
        <v>4</v>
      </c>
      <c r="B7" s="64" t="s">
        <v>24</v>
      </c>
      <c r="C7" t="s">
        <v>25</v>
      </c>
    </row>
    <row r="8" spans="1:3">
      <c r="A8" s="69">
        <v>5</v>
      </c>
      <c r="B8" s="64" t="s">
        <v>26</v>
      </c>
      <c r="C8" t="s">
        <v>25</v>
      </c>
    </row>
    <row r="9" spans="1:3">
      <c r="A9" s="69">
        <v>6</v>
      </c>
      <c r="B9" s="64" t="s">
        <v>27</v>
      </c>
      <c r="C9" t="s">
        <v>25</v>
      </c>
    </row>
    <row r="10" spans="1:3">
      <c r="A10" s="69">
        <v>7</v>
      </c>
      <c r="B10" s="64" t="s">
        <v>28</v>
      </c>
      <c r="C10" t="s">
        <v>29</v>
      </c>
    </row>
    <row r="11" spans="1:3">
      <c r="A11" s="62"/>
      <c r="B11" s="63"/>
    </row>
  </sheetData>
  <hyperlinks>
    <hyperlink ref="B4" location="'Table 1'!A1" display="Passengers by type" xr:uid="{801D72F8-E1F7-4BDC-8888-633D9210EA6C}"/>
    <hyperlink ref="B5" location="'Table 2'!A1" display="Visits by visit type" xr:uid="{EB680F24-E457-4BD3-88D1-061E0DF3CC77}"/>
    <hyperlink ref="B6" location="'Table 3'!A1" display="Visits by key characteristics " xr:uid="{350E5BD2-4321-416C-8A45-837B3CCC8285}"/>
    <hyperlink ref="B7" location="'Table 4'!A1" display="Day visits by key characteristics " xr:uid="{BEB0EAFD-0599-4F1C-B133-571B722F8828}"/>
    <hyperlink ref="B8" location="'Table 5'!A1" display="Overnight visits by key characteristics " xr:uid="{AC3F8A56-E390-450C-B51C-7895557EA3B0}"/>
    <hyperlink ref="B9" location="'Table 6'!A1" display="Bed nights by key characteristics" xr:uid="{3A9CDF8B-8911-4B87-85F8-CD496281C2B8}"/>
    <hyperlink ref="B10" location="'Table 7'!A1" display="Average length of stay" xr:uid="{FBBDB487-D938-4F3C-81C7-5B267BFCE6DD}"/>
  </hyperlink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1462D16-7246-46C2-9ADD-CD36BF452209}">
  <dimension ref="A1:C23"/>
  <sheetViews>
    <sheetView showGridLines="0" workbookViewId="0"/>
  </sheetViews>
  <sheetFormatPr defaultColWidth="8.86328125" defaultRowHeight="13.5"/>
  <cols>
    <col min="1" max="1" width="15.1328125" style="3" customWidth="1"/>
    <col min="2" max="2" width="38.3984375" style="3" bestFit="1" customWidth="1"/>
    <col min="3" max="3" width="152.59765625" style="13" bestFit="1" customWidth="1"/>
    <col min="4" max="16384" width="8.86328125" style="3"/>
  </cols>
  <sheetData>
    <row r="1" spans="1:3" ht="17.649999999999999">
      <c r="A1" s="67" t="s">
        <v>30</v>
      </c>
      <c r="B1" s="70"/>
      <c r="C1" s="72"/>
    </row>
    <row r="2" spans="1:3" ht="15">
      <c r="A2" s="71"/>
      <c r="B2" s="70"/>
      <c r="C2" s="72"/>
    </row>
    <row r="3" spans="1:3" ht="30">
      <c r="A3" s="71" t="s">
        <v>31</v>
      </c>
      <c r="B3" s="71" t="s">
        <v>32</v>
      </c>
      <c r="C3" s="71" t="s">
        <v>33</v>
      </c>
    </row>
    <row r="4" spans="1:3">
      <c r="A4" s="3">
        <v>1</v>
      </c>
      <c r="B4" s="73" t="s">
        <v>34</v>
      </c>
      <c r="C4" s="54" t="s">
        <v>35</v>
      </c>
    </row>
    <row r="5" spans="1:3">
      <c r="A5" s="3">
        <v>2</v>
      </c>
      <c r="B5" s="73" t="s">
        <v>36</v>
      </c>
      <c r="C5" s="54" t="s">
        <v>37</v>
      </c>
    </row>
    <row r="6" spans="1:3" ht="14.65" customHeight="1">
      <c r="A6" s="3">
        <v>3</v>
      </c>
      <c r="B6" s="73" t="s">
        <v>38</v>
      </c>
      <c r="C6" s="74" t="s">
        <v>39</v>
      </c>
    </row>
    <row r="7" spans="1:3">
      <c r="A7" s="3">
        <v>4</v>
      </c>
      <c r="B7" s="73" t="s">
        <v>40</v>
      </c>
      <c r="C7" s="74" t="s">
        <v>41</v>
      </c>
    </row>
    <row r="8" spans="1:3">
      <c r="A8" s="3">
        <v>5</v>
      </c>
      <c r="B8" s="73" t="s">
        <v>42</v>
      </c>
      <c r="C8" s="54" t="s">
        <v>43</v>
      </c>
    </row>
    <row r="9" spans="1:3">
      <c r="A9" s="3">
        <v>6</v>
      </c>
      <c r="B9" s="73" t="s">
        <v>44</v>
      </c>
      <c r="C9" s="54" t="s">
        <v>45</v>
      </c>
    </row>
    <row r="10" spans="1:3">
      <c r="A10" s="3">
        <v>7</v>
      </c>
      <c r="B10" s="73" t="s">
        <v>46</v>
      </c>
      <c r="C10" s="54" t="s">
        <v>47</v>
      </c>
    </row>
    <row r="11" spans="1:3">
      <c r="A11" s="3">
        <v>8</v>
      </c>
      <c r="B11" s="73" t="s">
        <v>48</v>
      </c>
      <c r="C11" s="54" t="s">
        <v>49</v>
      </c>
    </row>
    <row r="12" spans="1:3">
      <c r="A12" s="3">
        <v>9</v>
      </c>
      <c r="B12" s="73" t="s">
        <v>50</v>
      </c>
      <c r="C12" s="54" t="s">
        <v>51</v>
      </c>
    </row>
    <row r="13" spans="1:3">
      <c r="A13" s="3">
        <v>10</v>
      </c>
      <c r="B13" s="73" t="s">
        <v>52</v>
      </c>
      <c r="C13" s="54" t="s">
        <v>53</v>
      </c>
    </row>
    <row r="14" spans="1:3">
      <c r="A14" s="3">
        <v>11</v>
      </c>
      <c r="B14" s="73" t="s">
        <v>54</v>
      </c>
      <c r="C14" s="54" t="s">
        <v>55</v>
      </c>
    </row>
    <row r="15" spans="1:3">
      <c r="A15" s="3">
        <v>12</v>
      </c>
      <c r="B15" s="73" t="s">
        <v>56</v>
      </c>
      <c r="C15" s="54" t="s">
        <v>57</v>
      </c>
    </row>
    <row r="16" spans="1:3">
      <c r="A16" s="3">
        <v>13</v>
      </c>
      <c r="B16" s="73" t="s">
        <v>58</v>
      </c>
      <c r="C16" s="54" t="s">
        <v>59</v>
      </c>
    </row>
    <row r="17" spans="1:3">
      <c r="A17" s="3">
        <v>14</v>
      </c>
      <c r="B17" s="73" t="s">
        <v>60</v>
      </c>
      <c r="C17" s="54" t="s">
        <v>61</v>
      </c>
    </row>
    <row r="18" spans="1:3">
      <c r="A18" s="3">
        <v>15</v>
      </c>
      <c r="B18" s="73" t="s">
        <v>62</v>
      </c>
      <c r="C18" s="54" t="s">
        <v>63</v>
      </c>
    </row>
    <row r="19" spans="1:3">
      <c r="A19" s="3">
        <v>16</v>
      </c>
      <c r="B19" s="73" t="s">
        <v>64</v>
      </c>
      <c r="C19" s="54" t="s">
        <v>65</v>
      </c>
    </row>
    <row r="20" spans="1:3">
      <c r="A20" s="3">
        <v>17</v>
      </c>
      <c r="B20" s="73" t="s">
        <v>66</v>
      </c>
      <c r="C20" s="54" t="s">
        <v>67</v>
      </c>
    </row>
    <row r="21" spans="1:3" ht="25.5">
      <c r="A21" s="3">
        <v>18</v>
      </c>
      <c r="B21" s="73" t="s">
        <v>68</v>
      </c>
      <c r="C21" s="54" t="s">
        <v>69</v>
      </c>
    </row>
    <row r="22" spans="1:3">
      <c r="A22" s="3">
        <v>19</v>
      </c>
      <c r="B22" s="73" t="s">
        <v>28</v>
      </c>
      <c r="C22" s="54" t="s">
        <v>70</v>
      </c>
    </row>
    <row r="23" spans="1:3">
      <c r="A23" s="3">
        <v>20</v>
      </c>
      <c r="B23" s="73" t="s">
        <v>71</v>
      </c>
      <c r="C23" s="54" t="s">
        <v>72</v>
      </c>
    </row>
  </sheetData>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784041-97B3-4BE0-97DF-D943310576B9}">
  <dimension ref="A1:O117"/>
  <sheetViews>
    <sheetView showGridLines="0" zoomScale="110" zoomScaleNormal="110" workbookViewId="0">
      <pane ySplit="6" topLeftCell="A97" activePane="bottomLeft" state="frozen"/>
      <selection pane="bottomLeft"/>
    </sheetView>
  </sheetViews>
  <sheetFormatPr defaultColWidth="8.86328125" defaultRowHeight="13.5"/>
  <cols>
    <col min="1" max="1" width="8.86328125" style="3"/>
    <col min="2" max="2" width="10.86328125" style="23" bestFit="1" customWidth="1"/>
    <col min="3" max="3" width="8.86328125" style="19"/>
    <col min="4" max="4" width="10.86328125" style="23" bestFit="1" customWidth="1"/>
    <col min="5" max="5" width="10.86328125" style="23" customWidth="1"/>
    <col min="6" max="6" width="12.86328125" style="23" customWidth="1"/>
    <col min="7" max="16384" width="8.86328125" style="3"/>
  </cols>
  <sheetData>
    <row r="1" spans="1:6">
      <c r="A1" s="1" t="s">
        <v>73</v>
      </c>
      <c r="B1" s="20"/>
      <c r="D1" s="20"/>
      <c r="E1" s="20"/>
      <c r="F1" s="20"/>
    </row>
    <row r="2" spans="1:6" ht="13.9">
      <c r="A2" s="4" t="s">
        <v>74</v>
      </c>
      <c r="B2" s="21"/>
      <c r="D2" s="21"/>
      <c r="E2" s="21"/>
      <c r="F2" s="21"/>
    </row>
    <row r="3" spans="1:6">
      <c r="A3" s="5" t="s">
        <v>75</v>
      </c>
      <c r="B3" s="22"/>
      <c r="D3" s="22"/>
      <c r="E3" s="22"/>
      <c r="F3" s="22"/>
    </row>
    <row r="4" spans="1:6">
      <c r="A4" s="5"/>
      <c r="B4" s="22"/>
      <c r="D4" s="22"/>
      <c r="E4" s="22"/>
      <c r="F4" s="22"/>
    </row>
    <row r="5" spans="1:6" ht="13.9">
      <c r="B5" s="32" t="s">
        <v>76</v>
      </c>
      <c r="C5" s="77"/>
      <c r="D5" s="32" t="s">
        <v>77</v>
      </c>
      <c r="E5" s="43"/>
      <c r="F5" s="78"/>
    </row>
    <row r="6" spans="1:6" ht="30.4">
      <c r="A6" s="134" t="s">
        <v>78</v>
      </c>
      <c r="B6" s="135" t="s">
        <v>79</v>
      </c>
      <c r="C6" s="134" t="s">
        <v>71</v>
      </c>
      <c r="D6" s="136" t="s">
        <v>80</v>
      </c>
      <c r="E6" s="134" t="s">
        <v>71</v>
      </c>
      <c r="F6" s="137" t="s">
        <v>81</v>
      </c>
    </row>
    <row r="7" spans="1:6">
      <c r="A7" s="6">
        <v>42736</v>
      </c>
      <c r="B7" s="80">
        <v>47300</v>
      </c>
      <c r="C7" s="79" t="s">
        <v>82</v>
      </c>
      <c r="D7" s="81">
        <v>18600</v>
      </c>
      <c r="E7" s="79" t="s">
        <v>82</v>
      </c>
      <c r="F7" s="76">
        <v>28700</v>
      </c>
    </row>
    <row r="8" spans="1:6">
      <c r="A8" s="6">
        <v>42767</v>
      </c>
      <c r="B8" s="80">
        <v>54900</v>
      </c>
      <c r="C8" s="79" t="s">
        <v>82</v>
      </c>
      <c r="D8" s="81">
        <v>23600</v>
      </c>
      <c r="E8" s="79" t="s">
        <v>82</v>
      </c>
      <c r="F8" s="76">
        <v>31400</v>
      </c>
    </row>
    <row r="9" spans="1:6">
      <c r="A9" s="6">
        <v>42795</v>
      </c>
      <c r="B9" s="80">
        <v>69700</v>
      </c>
      <c r="C9" s="79" t="s">
        <v>82</v>
      </c>
      <c r="D9" s="81">
        <v>38000</v>
      </c>
      <c r="E9" s="79" t="s">
        <v>82</v>
      </c>
      <c r="F9" s="76">
        <v>31800</v>
      </c>
    </row>
    <row r="10" spans="1:6">
      <c r="A10" s="6">
        <v>42826</v>
      </c>
      <c r="B10" s="80">
        <v>106100</v>
      </c>
      <c r="C10" s="79" t="s">
        <v>82</v>
      </c>
      <c r="D10" s="81">
        <v>59600</v>
      </c>
      <c r="E10" s="79" t="s">
        <v>82</v>
      </c>
      <c r="F10" s="76">
        <v>46500</v>
      </c>
    </row>
    <row r="11" spans="1:6">
      <c r="A11" s="6">
        <v>42856</v>
      </c>
      <c r="B11" s="80">
        <v>116100</v>
      </c>
      <c r="C11" s="79" t="s">
        <v>82</v>
      </c>
      <c r="D11" s="81">
        <v>76300</v>
      </c>
      <c r="E11" s="79" t="s">
        <v>82</v>
      </c>
      <c r="F11" s="76">
        <v>39700</v>
      </c>
    </row>
    <row r="12" spans="1:6">
      <c r="A12" s="6">
        <v>42887</v>
      </c>
      <c r="B12" s="80">
        <v>122700</v>
      </c>
      <c r="C12" s="79" t="s">
        <v>82</v>
      </c>
      <c r="D12" s="81">
        <v>94800</v>
      </c>
      <c r="E12" s="79" t="s">
        <v>82</v>
      </c>
      <c r="F12" s="76">
        <v>27900</v>
      </c>
    </row>
    <row r="13" spans="1:6">
      <c r="A13" s="6">
        <v>42917</v>
      </c>
      <c r="B13" s="80">
        <v>141600</v>
      </c>
      <c r="C13" s="79" t="s">
        <v>82</v>
      </c>
      <c r="D13" s="81">
        <v>98500</v>
      </c>
      <c r="E13" s="79" t="s">
        <v>82</v>
      </c>
      <c r="F13" s="76">
        <v>43100</v>
      </c>
    </row>
    <row r="14" spans="1:6">
      <c r="A14" s="6">
        <v>42948</v>
      </c>
      <c r="B14" s="80">
        <v>157300</v>
      </c>
      <c r="C14" s="79" t="s">
        <v>82</v>
      </c>
      <c r="D14" s="81">
        <v>114200</v>
      </c>
      <c r="E14" s="79" t="s">
        <v>82</v>
      </c>
      <c r="F14" s="76">
        <v>43100</v>
      </c>
    </row>
    <row r="15" spans="1:6">
      <c r="A15" s="6">
        <v>42979</v>
      </c>
      <c r="B15" s="80">
        <v>121100</v>
      </c>
      <c r="C15" s="79" t="s">
        <v>82</v>
      </c>
      <c r="D15" s="81">
        <v>79100</v>
      </c>
      <c r="E15" s="79" t="s">
        <v>82</v>
      </c>
      <c r="F15" s="76">
        <v>42000</v>
      </c>
    </row>
    <row r="16" spans="1:6">
      <c r="A16" s="6">
        <v>43009</v>
      </c>
      <c r="B16" s="80">
        <v>94100</v>
      </c>
      <c r="C16" s="79" t="s">
        <v>82</v>
      </c>
      <c r="D16" s="81">
        <v>48800</v>
      </c>
      <c r="E16" s="79" t="s">
        <v>82</v>
      </c>
      <c r="F16" s="76">
        <v>45300</v>
      </c>
    </row>
    <row r="17" spans="1:6">
      <c r="A17" s="6">
        <v>43040</v>
      </c>
      <c r="B17" s="80">
        <v>61300</v>
      </c>
      <c r="C17" s="79" t="s">
        <v>82</v>
      </c>
      <c r="D17" s="81">
        <v>27400</v>
      </c>
      <c r="E17" s="79" t="s">
        <v>82</v>
      </c>
      <c r="F17" s="76">
        <v>33900</v>
      </c>
    </row>
    <row r="18" spans="1:6">
      <c r="A18" s="6">
        <v>43070</v>
      </c>
      <c r="B18" s="80">
        <v>68300</v>
      </c>
      <c r="C18" s="79" t="s">
        <v>82</v>
      </c>
      <c r="D18" s="81">
        <v>26300</v>
      </c>
      <c r="E18" s="79" t="s">
        <v>82</v>
      </c>
      <c r="F18" s="76">
        <v>42000</v>
      </c>
    </row>
    <row r="19" spans="1:6">
      <c r="A19" s="6">
        <v>43101</v>
      </c>
      <c r="B19" s="80">
        <v>46900</v>
      </c>
      <c r="C19" s="46">
        <v>-0.01</v>
      </c>
      <c r="D19" s="81">
        <v>21900</v>
      </c>
      <c r="E19" s="46">
        <v>0.18</v>
      </c>
      <c r="F19" s="76">
        <v>25100</v>
      </c>
    </row>
    <row r="20" spans="1:6">
      <c r="A20" s="6">
        <v>43132</v>
      </c>
      <c r="B20" s="80">
        <v>54900</v>
      </c>
      <c r="C20" s="46">
        <v>0</v>
      </c>
      <c r="D20" s="81">
        <v>21400</v>
      </c>
      <c r="E20" s="46">
        <v>-0.09</v>
      </c>
      <c r="F20" s="76">
        <v>33500</v>
      </c>
    </row>
    <row r="21" spans="1:6">
      <c r="A21" s="6">
        <v>43160</v>
      </c>
      <c r="B21" s="80">
        <v>70300</v>
      </c>
      <c r="C21" s="46">
        <v>0.01</v>
      </c>
      <c r="D21" s="81">
        <v>33900</v>
      </c>
      <c r="E21" s="46">
        <v>-0.11</v>
      </c>
      <c r="F21" s="76">
        <v>36400</v>
      </c>
    </row>
    <row r="22" spans="1:6">
      <c r="A22" s="6">
        <v>43191</v>
      </c>
      <c r="B22" s="80">
        <v>95600</v>
      </c>
      <c r="C22" s="46">
        <v>-0.1</v>
      </c>
      <c r="D22" s="81">
        <v>58400</v>
      </c>
      <c r="E22" s="46">
        <v>-0.02</v>
      </c>
      <c r="F22" s="76">
        <v>37300</v>
      </c>
    </row>
    <row r="23" spans="1:6">
      <c r="A23" s="6">
        <v>43221</v>
      </c>
      <c r="B23" s="80">
        <v>124600</v>
      </c>
      <c r="C23" s="46">
        <v>7.0000000000000007E-2</v>
      </c>
      <c r="D23" s="81">
        <v>74400</v>
      </c>
      <c r="E23" s="46">
        <v>-0.03</v>
      </c>
      <c r="F23" s="76">
        <v>50300</v>
      </c>
    </row>
    <row r="24" spans="1:6">
      <c r="A24" s="6">
        <v>43252</v>
      </c>
      <c r="B24" s="80">
        <v>127800</v>
      </c>
      <c r="C24" s="46">
        <v>0.04</v>
      </c>
      <c r="D24" s="81">
        <v>85400</v>
      </c>
      <c r="E24" s="46">
        <v>-0.1</v>
      </c>
      <c r="F24" s="76">
        <v>42500</v>
      </c>
    </row>
    <row r="25" spans="1:6">
      <c r="A25" s="6">
        <v>43282</v>
      </c>
      <c r="B25" s="80">
        <v>141400</v>
      </c>
      <c r="C25" s="46">
        <v>0</v>
      </c>
      <c r="D25" s="81">
        <v>93700</v>
      </c>
      <c r="E25" s="46">
        <v>-0.05</v>
      </c>
      <c r="F25" s="76">
        <v>47700</v>
      </c>
    </row>
    <row r="26" spans="1:6">
      <c r="A26" s="6">
        <v>43313</v>
      </c>
      <c r="B26" s="80">
        <v>161800</v>
      </c>
      <c r="C26" s="46">
        <v>0.03</v>
      </c>
      <c r="D26" s="81">
        <v>117500</v>
      </c>
      <c r="E26" s="46">
        <v>0.03</v>
      </c>
      <c r="F26" s="76">
        <v>44300</v>
      </c>
    </row>
    <row r="27" spans="1:6">
      <c r="A27" s="6">
        <v>43344</v>
      </c>
      <c r="B27" s="80">
        <v>127300</v>
      </c>
      <c r="C27" s="46">
        <v>0.05</v>
      </c>
      <c r="D27" s="81">
        <v>86100</v>
      </c>
      <c r="E27" s="46">
        <v>0.09</v>
      </c>
      <c r="F27" s="76">
        <v>41100</v>
      </c>
    </row>
    <row r="28" spans="1:6">
      <c r="A28" s="6">
        <v>43374</v>
      </c>
      <c r="B28" s="80">
        <v>97600</v>
      </c>
      <c r="C28" s="46">
        <v>0.04</v>
      </c>
      <c r="D28" s="81">
        <v>60800</v>
      </c>
      <c r="E28" s="46">
        <v>0.25</v>
      </c>
      <c r="F28" s="76">
        <v>36800</v>
      </c>
    </row>
    <row r="29" spans="1:6">
      <c r="A29" s="6">
        <v>43405</v>
      </c>
      <c r="B29" s="80">
        <v>64100</v>
      </c>
      <c r="C29" s="46">
        <v>0.05</v>
      </c>
      <c r="D29" s="81">
        <v>37300</v>
      </c>
      <c r="E29" s="46">
        <v>0.36</v>
      </c>
      <c r="F29" s="76">
        <v>26900</v>
      </c>
    </row>
    <row r="30" spans="1:6">
      <c r="A30" s="6">
        <v>43435</v>
      </c>
      <c r="B30" s="80">
        <v>68400</v>
      </c>
      <c r="C30" s="46">
        <v>0</v>
      </c>
      <c r="D30" s="81">
        <v>34700</v>
      </c>
      <c r="E30" s="46">
        <v>0.32</v>
      </c>
      <c r="F30" s="76">
        <v>33700</v>
      </c>
    </row>
    <row r="31" spans="1:6" ht="13.9" customHeight="1">
      <c r="A31" s="6">
        <v>43466</v>
      </c>
      <c r="B31" s="37">
        <v>49900</v>
      </c>
      <c r="C31" s="38">
        <v>0.06</v>
      </c>
      <c r="D31" s="40">
        <v>25100</v>
      </c>
      <c r="E31" s="46">
        <v>0.15</v>
      </c>
      <c r="F31" s="42">
        <v>24800</v>
      </c>
    </row>
    <row r="32" spans="1:6">
      <c r="A32" s="6">
        <v>43497</v>
      </c>
      <c r="B32" s="37">
        <v>57300</v>
      </c>
      <c r="C32" s="38">
        <v>0.04</v>
      </c>
      <c r="D32" s="40">
        <v>27700</v>
      </c>
      <c r="E32" s="46">
        <v>0.28999999999999998</v>
      </c>
      <c r="F32" s="42">
        <v>29600</v>
      </c>
    </row>
    <row r="33" spans="1:6">
      <c r="A33" s="6">
        <v>43525</v>
      </c>
      <c r="B33" s="37">
        <v>71500</v>
      </c>
      <c r="C33" s="38">
        <v>0.02</v>
      </c>
      <c r="D33" s="40">
        <v>42100</v>
      </c>
      <c r="E33" s="46">
        <v>0.24</v>
      </c>
      <c r="F33" s="42">
        <v>29400</v>
      </c>
    </row>
    <row r="34" spans="1:6">
      <c r="A34" s="6">
        <v>43556</v>
      </c>
      <c r="B34" s="37">
        <v>104800</v>
      </c>
      <c r="C34" s="38">
        <v>0.1</v>
      </c>
      <c r="D34" s="40">
        <v>66700</v>
      </c>
      <c r="E34" s="46">
        <v>0.14000000000000001</v>
      </c>
      <c r="F34" s="42">
        <v>38100</v>
      </c>
    </row>
    <row r="35" spans="1:6">
      <c r="A35" s="6">
        <v>43586</v>
      </c>
      <c r="B35" s="37">
        <v>121700</v>
      </c>
      <c r="C35" s="39">
        <v>-0.02</v>
      </c>
      <c r="D35" s="40">
        <v>86600</v>
      </c>
      <c r="E35" s="46">
        <v>0.16</v>
      </c>
      <c r="F35" s="42">
        <v>35000</v>
      </c>
    </row>
    <row r="36" spans="1:6">
      <c r="A36" s="6">
        <v>43617</v>
      </c>
      <c r="B36" s="37">
        <v>126600</v>
      </c>
      <c r="C36" s="38">
        <v>-0.01</v>
      </c>
      <c r="D36" s="40">
        <v>88300</v>
      </c>
      <c r="E36" s="46">
        <v>0.03</v>
      </c>
      <c r="F36" s="42">
        <v>38300</v>
      </c>
    </row>
    <row r="37" spans="1:6">
      <c r="A37" s="6">
        <v>43647</v>
      </c>
      <c r="B37" s="37">
        <v>143200</v>
      </c>
      <c r="C37" s="38">
        <v>0.01</v>
      </c>
      <c r="D37" s="40">
        <v>97300</v>
      </c>
      <c r="E37" s="46">
        <v>0.04</v>
      </c>
      <c r="F37" s="42">
        <v>45900</v>
      </c>
    </row>
    <row r="38" spans="1:6">
      <c r="A38" s="6">
        <v>43678</v>
      </c>
      <c r="B38" s="37">
        <v>165400</v>
      </c>
      <c r="C38" s="38">
        <v>0.02</v>
      </c>
      <c r="D38" s="40">
        <v>127600</v>
      </c>
      <c r="E38" s="46">
        <v>0.09</v>
      </c>
      <c r="F38" s="42">
        <v>37800</v>
      </c>
    </row>
    <row r="39" spans="1:6">
      <c r="A39" s="6">
        <v>43709</v>
      </c>
      <c r="B39" s="37">
        <v>122000</v>
      </c>
      <c r="C39" s="38">
        <v>-0.04</v>
      </c>
      <c r="D39" s="40">
        <v>85100</v>
      </c>
      <c r="E39" s="46">
        <v>-0.01</v>
      </c>
      <c r="F39" s="42">
        <v>36900</v>
      </c>
    </row>
    <row r="40" spans="1:6">
      <c r="A40" s="6">
        <v>43739</v>
      </c>
      <c r="B40" s="37">
        <v>97200</v>
      </c>
      <c r="C40" s="38">
        <v>0</v>
      </c>
      <c r="D40" s="40">
        <v>59300</v>
      </c>
      <c r="E40" s="46">
        <v>-0.03</v>
      </c>
      <c r="F40" s="42">
        <v>37900</v>
      </c>
    </row>
    <row r="41" spans="1:6">
      <c r="A41" s="6">
        <v>43770</v>
      </c>
      <c r="B41" s="37">
        <v>64800</v>
      </c>
      <c r="C41" s="38">
        <v>0.01</v>
      </c>
      <c r="D41" s="40">
        <v>33700</v>
      </c>
      <c r="E41" s="46">
        <v>-0.1</v>
      </c>
      <c r="F41" s="42">
        <v>31100</v>
      </c>
    </row>
    <row r="42" spans="1:6">
      <c r="A42" s="6">
        <v>43800</v>
      </c>
      <c r="B42" s="37">
        <v>69200</v>
      </c>
      <c r="C42" s="38">
        <v>0.01</v>
      </c>
      <c r="D42" s="40">
        <v>31200</v>
      </c>
      <c r="E42" s="46">
        <v>-0.1</v>
      </c>
      <c r="F42" s="42">
        <v>37900</v>
      </c>
    </row>
    <row r="43" spans="1:6">
      <c r="A43" s="6">
        <v>43831</v>
      </c>
      <c r="B43" s="37">
        <v>50900</v>
      </c>
      <c r="C43" s="38">
        <v>0.02</v>
      </c>
      <c r="D43" s="37">
        <v>23500</v>
      </c>
      <c r="E43" s="46">
        <v>-0.06</v>
      </c>
      <c r="F43" s="42">
        <v>27400</v>
      </c>
    </row>
    <row r="44" spans="1:6">
      <c r="A44" s="6">
        <v>43862</v>
      </c>
      <c r="B44" s="37">
        <v>56300</v>
      </c>
      <c r="C44" s="38">
        <v>-0.02</v>
      </c>
      <c r="D44" s="37">
        <v>24500</v>
      </c>
      <c r="E44" s="46">
        <v>-0.12</v>
      </c>
      <c r="F44" s="42">
        <v>31800</v>
      </c>
    </row>
    <row r="45" spans="1:6">
      <c r="A45" s="6">
        <v>43891</v>
      </c>
      <c r="B45" s="37">
        <v>28900</v>
      </c>
      <c r="C45" s="38">
        <v>-0.6</v>
      </c>
      <c r="D45" s="37">
        <v>13400</v>
      </c>
      <c r="E45" s="46">
        <v>-0.68</v>
      </c>
      <c r="F45" s="42">
        <v>15500</v>
      </c>
    </row>
    <row r="46" spans="1:6">
      <c r="A46" s="6">
        <v>43922</v>
      </c>
      <c r="B46" s="120" t="s">
        <v>82</v>
      </c>
      <c r="C46" s="79" t="s">
        <v>82</v>
      </c>
      <c r="D46" s="116" t="s">
        <v>82</v>
      </c>
      <c r="E46" s="79" t="s">
        <v>82</v>
      </c>
      <c r="F46" s="79" t="s">
        <v>82</v>
      </c>
    </row>
    <row r="47" spans="1:6">
      <c r="A47" s="6">
        <v>43952</v>
      </c>
      <c r="B47" s="120" t="s">
        <v>82</v>
      </c>
      <c r="C47" s="79" t="s">
        <v>82</v>
      </c>
      <c r="D47" s="116" t="s">
        <v>82</v>
      </c>
      <c r="E47" s="79" t="s">
        <v>82</v>
      </c>
      <c r="F47" s="79" t="s">
        <v>82</v>
      </c>
    </row>
    <row r="48" spans="1:6">
      <c r="A48" s="6">
        <v>43983</v>
      </c>
      <c r="B48" s="120" t="s">
        <v>82</v>
      </c>
      <c r="C48" s="79" t="s">
        <v>82</v>
      </c>
      <c r="D48" s="116" t="s">
        <v>82</v>
      </c>
      <c r="E48" s="79" t="s">
        <v>82</v>
      </c>
      <c r="F48" s="79" t="s">
        <v>82</v>
      </c>
    </row>
    <row r="49" spans="1:6">
      <c r="A49" s="6">
        <v>44013</v>
      </c>
      <c r="B49" s="120" t="s">
        <v>82</v>
      </c>
      <c r="C49" s="79" t="s">
        <v>82</v>
      </c>
      <c r="D49" s="116" t="s">
        <v>82</v>
      </c>
      <c r="E49" s="79" t="s">
        <v>82</v>
      </c>
      <c r="F49" s="79" t="s">
        <v>82</v>
      </c>
    </row>
    <row r="50" spans="1:6">
      <c r="A50" s="6">
        <v>44044</v>
      </c>
      <c r="B50" s="120" t="s">
        <v>82</v>
      </c>
      <c r="C50" s="79" t="s">
        <v>82</v>
      </c>
      <c r="D50" s="116" t="s">
        <v>82</v>
      </c>
      <c r="E50" s="79" t="s">
        <v>82</v>
      </c>
      <c r="F50" s="79" t="s">
        <v>82</v>
      </c>
    </row>
    <row r="51" spans="1:6">
      <c r="A51" s="6">
        <v>44075</v>
      </c>
      <c r="B51" s="120" t="s">
        <v>82</v>
      </c>
      <c r="C51" s="79" t="s">
        <v>82</v>
      </c>
      <c r="D51" s="116" t="s">
        <v>82</v>
      </c>
      <c r="E51" s="79" t="s">
        <v>82</v>
      </c>
      <c r="F51" s="79" t="s">
        <v>82</v>
      </c>
    </row>
    <row r="52" spans="1:6">
      <c r="A52" s="6">
        <v>44105</v>
      </c>
      <c r="B52" s="120" t="s">
        <v>82</v>
      </c>
      <c r="C52" s="79" t="s">
        <v>82</v>
      </c>
      <c r="D52" s="116" t="s">
        <v>82</v>
      </c>
      <c r="E52" s="79" t="s">
        <v>82</v>
      </c>
      <c r="F52" s="79" t="s">
        <v>82</v>
      </c>
    </row>
    <row r="53" spans="1:6">
      <c r="A53" s="6">
        <v>44136</v>
      </c>
      <c r="B53" s="120" t="s">
        <v>82</v>
      </c>
      <c r="C53" s="79" t="s">
        <v>82</v>
      </c>
      <c r="D53" s="116" t="s">
        <v>82</v>
      </c>
      <c r="E53" s="79" t="s">
        <v>82</v>
      </c>
      <c r="F53" s="79" t="s">
        <v>82</v>
      </c>
    </row>
    <row r="54" spans="1:6">
      <c r="A54" s="6">
        <v>44166</v>
      </c>
      <c r="B54" s="120" t="s">
        <v>82</v>
      </c>
      <c r="C54" s="79" t="s">
        <v>82</v>
      </c>
      <c r="D54" s="116" t="s">
        <v>82</v>
      </c>
      <c r="E54" s="79" t="s">
        <v>82</v>
      </c>
      <c r="F54" s="79" t="s">
        <v>82</v>
      </c>
    </row>
    <row r="55" spans="1:6">
      <c r="A55" s="6">
        <v>44197</v>
      </c>
      <c r="B55" s="120" t="s">
        <v>82</v>
      </c>
      <c r="C55" s="79" t="s">
        <v>82</v>
      </c>
      <c r="D55" s="116" t="s">
        <v>82</v>
      </c>
      <c r="E55" s="79" t="s">
        <v>82</v>
      </c>
      <c r="F55" s="79" t="s">
        <v>82</v>
      </c>
    </row>
    <row r="56" spans="1:6">
      <c r="A56" s="6">
        <v>44228</v>
      </c>
      <c r="B56" s="120" t="s">
        <v>82</v>
      </c>
      <c r="C56" s="79" t="s">
        <v>82</v>
      </c>
      <c r="D56" s="116" t="s">
        <v>82</v>
      </c>
      <c r="E56" s="79" t="s">
        <v>82</v>
      </c>
      <c r="F56" s="79" t="s">
        <v>82</v>
      </c>
    </row>
    <row r="57" spans="1:6">
      <c r="A57" s="6">
        <v>44256</v>
      </c>
      <c r="B57" s="120" t="s">
        <v>82</v>
      </c>
      <c r="C57" s="79" t="s">
        <v>82</v>
      </c>
      <c r="D57" s="116" t="s">
        <v>82</v>
      </c>
      <c r="E57" s="79" t="s">
        <v>82</v>
      </c>
      <c r="F57" s="79" t="s">
        <v>82</v>
      </c>
    </row>
    <row r="58" spans="1:6">
      <c r="A58" s="6">
        <v>44287</v>
      </c>
      <c r="B58" s="120" t="s">
        <v>82</v>
      </c>
      <c r="C58" s="79" t="s">
        <v>82</v>
      </c>
      <c r="D58" s="116" t="s">
        <v>82</v>
      </c>
      <c r="E58" s="79" t="s">
        <v>82</v>
      </c>
      <c r="F58" s="79" t="s">
        <v>82</v>
      </c>
    </row>
    <row r="59" spans="1:6">
      <c r="A59" s="6">
        <v>44317</v>
      </c>
      <c r="B59" s="120" t="s">
        <v>82</v>
      </c>
      <c r="C59" s="79" t="s">
        <v>82</v>
      </c>
      <c r="D59" s="116" t="s">
        <v>82</v>
      </c>
      <c r="E59" s="79" t="s">
        <v>82</v>
      </c>
      <c r="F59" s="79" t="s">
        <v>82</v>
      </c>
    </row>
    <row r="60" spans="1:6">
      <c r="A60" s="6">
        <v>44348</v>
      </c>
      <c r="B60" s="120" t="s">
        <v>82</v>
      </c>
      <c r="C60" s="79" t="s">
        <v>82</v>
      </c>
      <c r="D60" s="116" t="s">
        <v>82</v>
      </c>
      <c r="E60" s="79" t="s">
        <v>82</v>
      </c>
      <c r="F60" s="79" t="s">
        <v>82</v>
      </c>
    </row>
    <row r="61" spans="1:6">
      <c r="A61" s="6">
        <v>44378</v>
      </c>
      <c r="B61" s="120" t="s">
        <v>82</v>
      </c>
      <c r="C61" s="79" t="s">
        <v>82</v>
      </c>
      <c r="D61" s="116" t="s">
        <v>82</v>
      </c>
      <c r="E61" s="79" t="s">
        <v>82</v>
      </c>
      <c r="F61" s="79" t="s">
        <v>82</v>
      </c>
    </row>
    <row r="62" spans="1:6">
      <c r="A62" s="6">
        <v>44409</v>
      </c>
      <c r="B62" s="120" t="s">
        <v>82</v>
      </c>
      <c r="C62" s="79" t="s">
        <v>82</v>
      </c>
      <c r="D62" s="116" t="s">
        <v>82</v>
      </c>
      <c r="E62" s="79" t="s">
        <v>82</v>
      </c>
      <c r="F62" s="79" t="s">
        <v>82</v>
      </c>
    </row>
    <row r="63" spans="1:6">
      <c r="A63" s="6">
        <v>44440</v>
      </c>
      <c r="B63" s="120" t="s">
        <v>82</v>
      </c>
      <c r="C63" s="79" t="s">
        <v>82</v>
      </c>
      <c r="D63" s="116" t="s">
        <v>82</v>
      </c>
      <c r="E63" s="79" t="s">
        <v>82</v>
      </c>
      <c r="F63" s="79" t="s">
        <v>82</v>
      </c>
    </row>
    <row r="64" spans="1:6">
      <c r="A64" s="6">
        <v>44470</v>
      </c>
      <c r="B64" s="120" t="s">
        <v>82</v>
      </c>
      <c r="C64" s="79" t="s">
        <v>82</v>
      </c>
      <c r="D64" s="116" t="s">
        <v>82</v>
      </c>
      <c r="E64" s="79" t="s">
        <v>82</v>
      </c>
      <c r="F64" s="79" t="s">
        <v>82</v>
      </c>
    </row>
    <row r="65" spans="1:6">
      <c r="A65" s="6">
        <v>44501</v>
      </c>
      <c r="B65" s="120" t="s">
        <v>82</v>
      </c>
      <c r="C65" s="79" t="s">
        <v>82</v>
      </c>
      <c r="D65" s="116" t="s">
        <v>82</v>
      </c>
      <c r="E65" s="79" t="s">
        <v>82</v>
      </c>
      <c r="F65" s="79" t="s">
        <v>82</v>
      </c>
    </row>
    <row r="66" spans="1:6">
      <c r="A66" s="6">
        <v>44531</v>
      </c>
      <c r="B66" s="120" t="s">
        <v>82</v>
      </c>
      <c r="C66" s="79" t="s">
        <v>82</v>
      </c>
      <c r="D66" s="116" t="s">
        <v>82</v>
      </c>
      <c r="E66" s="79" t="s">
        <v>82</v>
      </c>
      <c r="F66" s="79" t="s">
        <v>82</v>
      </c>
    </row>
    <row r="67" spans="1:6">
      <c r="A67" s="6">
        <v>44562</v>
      </c>
      <c r="B67" s="131">
        <v>26400</v>
      </c>
      <c r="C67" s="79" t="s">
        <v>82</v>
      </c>
      <c r="D67" s="138">
        <v>11700</v>
      </c>
      <c r="E67" s="79" t="s">
        <v>82</v>
      </c>
      <c r="F67" s="139">
        <v>14700</v>
      </c>
    </row>
    <row r="68" spans="1:6">
      <c r="A68" s="6">
        <v>44593</v>
      </c>
      <c r="B68" s="131">
        <v>37900</v>
      </c>
      <c r="C68" s="79" t="s">
        <v>82</v>
      </c>
      <c r="D68" s="122">
        <v>15900</v>
      </c>
      <c r="E68" s="79" t="s">
        <v>82</v>
      </c>
      <c r="F68" s="139">
        <v>22000</v>
      </c>
    </row>
    <row r="69" spans="1:6">
      <c r="A69" s="6">
        <v>44621</v>
      </c>
      <c r="B69" s="131">
        <v>48100</v>
      </c>
      <c r="C69" s="79" t="s">
        <v>82</v>
      </c>
      <c r="D69" s="122">
        <v>20200</v>
      </c>
      <c r="E69" s="79" t="s">
        <v>82</v>
      </c>
      <c r="F69" s="139">
        <v>27900</v>
      </c>
    </row>
    <row r="70" spans="1:6">
      <c r="A70" s="6">
        <v>44652</v>
      </c>
      <c r="B70" s="131">
        <v>75600</v>
      </c>
      <c r="C70" s="79" t="s">
        <v>82</v>
      </c>
      <c r="D70" s="122">
        <v>43700</v>
      </c>
      <c r="E70" s="79" t="s">
        <v>82</v>
      </c>
      <c r="F70" s="139">
        <v>31900</v>
      </c>
    </row>
    <row r="71" spans="1:6">
      <c r="A71" s="6">
        <v>44682</v>
      </c>
      <c r="B71" s="131">
        <v>84800</v>
      </c>
      <c r="C71" s="79" t="s">
        <v>82</v>
      </c>
      <c r="D71" s="122">
        <v>53200</v>
      </c>
      <c r="E71" s="79" t="s">
        <v>82</v>
      </c>
      <c r="F71" s="139">
        <v>31600</v>
      </c>
    </row>
    <row r="72" spans="1:6">
      <c r="A72" s="6">
        <v>44713</v>
      </c>
      <c r="B72" s="131">
        <v>89200</v>
      </c>
      <c r="C72" s="79" t="s">
        <v>82</v>
      </c>
      <c r="D72" s="122">
        <v>52300</v>
      </c>
      <c r="E72" s="79" t="s">
        <v>82</v>
      </c>
      <c r="F72" s="139">
        <v>36900</v>
      </c>
    </row>
    <row r="73" spans="1:6">
      <c r="A73" s="6">
        <v>44743</v>
      </c>
      <c r="B73" s="131">
        <v>113100</v>
      </c>
      <c r="C73" s="79" t="s">
        <v>82</v>
      </c>
      <c r="D73" s="122">
        <v>64800</v>
      </c>
      <c r="E73" s="79" t="s">
        <v>82</v>
      </c>
      <c r="F73" s="139">
        <v>48300</v>
      </c>
    </row>
    <row r="74" spans="1:6">
      <c r="A74" s="6">
        <v>44774</v>
      </c>
      <c r="B74" s="131">
        <v>122200</v>
      </c>
      <c r="C74" s="79" t="s">
        <v>82</v>
      </c>
      <c r="D74" s="122">
        <v>78600</v>
      </c>
      <c r="E74" s="79" t="s">
        <v>82</v>
      </c>
      <c r="F74" s="139">
        <v>43600</v>
      </c>
    </row>
    <row r="75" spans="1:6">
      <c r="A75" s="6">
        <v>44805</v>
      </c>
      <c r="B75" s="131">
        <v>91000</v>
      </c>
      <c r="C75" s="79" t="s">
        <v>82</v>
      </c>
      <c r="D75" s="122">
        <v>50700</v>
      </c>
      <c r="E75" s="79" t="s">
        <v>82</v>
      </c>
      <c r="F75" s="139">
        <v>40300</v>
      </c>
    </row>
    <row r="76" spans="1:6">
      <c r="A76" s="6">
        <v>44835</v>
      </c>
      <c r="B76" s="131">
        <v>75900</v>
      </c>
      <c r="C76" s="79" t="s">
        <v>82</v>
      </c>
      <c r="D76" s="122">
        <v>43200</v>
      </c>
      <c r="E76" s="79" t="s">
        <v>82</v>
      </c>
      <c r="F76" s="139">
        <v>32700</v>
      </c>
    </row>
    <row r="77" spans="1:6">
      <c r="A77" s="6">
        <v>44866</v>
      </c>
      <c r="B77" s="131">
        <v>47200</v>
      </c>
      <c r="C77" s="79" t="s">
        <v>82</v>
      </c>
      <c r="D77" s="122">
        <v>22300</v>
      </c>
      <c r="E77" s="79" t="s">
        <v>82</v>
      </c>
      <c r="F77" s="139">
        <v>24900</v>
      </c>
    </row>
    <row r="78" spans="1:6">
      <c r="A78" s="6">
        <v>44896</v>
      </c>
      <c r="B78" s="131">
        <v>58300</v>
      </c>
      <c r="C78" s="79" t="s">
        <v>82</v>
      </c>
      <c r="D78" s="122">
        <v>19200</v>
      </c>
      <c r="E78" s="79" t="s">
        <v>82</v>
      </c>
      <c r="F78" s="139">
        <v>39100</v>
      </c>
    </row>
    <row r="79" spans="1:6">
      <c r="A79" s="6">
        <v>44927</v>
      </c>
      <c r="B79" s="131">
        <v>37400</v>
      </c>
      <c r="C79" s="140">
        <v>0.41666666666666685</v>
      </c>
      <c r="D79" s="122">
        <v>14000</v>
      </c>
      <c r="E79" s="140">
        <v>0.1965811965811966</v>
      </c>
      <c r="F79" s="139">
        <v>23400</v>
      </c>
    </row>
    <row r="80" spans="1:6">
      <c r="A80" s="6">
        <v>44958</v>
      </c>
      <c r="B80" s="131">
        <v>48500</v>
      </c>
      <c r="C80" s="140">
        <v>0.27968337730870702</v>
      </c>
      <c r="D80" s="122">
        <v>17100</v>
      </c>
      <c r="E80" s="140">
        <v>7.5471698113207572E-2</v>
      </c>
      <c r="F80" s="139">
        <v>31400</v>
      </c>
    </row>
    <row r="81" spans="1:6">
      <c r="A81" s="6">
        <v>44986</v>
      </c>
      <c r="B81" s="131">
        <v>56800</v>
      </c>
      <c r="C81" s="140">
        <v>0.18087318087318097</v>
      </c>
      <c r="D81" s="122">
        <v>23500</v>
      </c>
      <c r="E81" s="140">
        <v>0.16336633663366329</v>
      </c>
      <c r="F81" s="139">
        <v>33300</v>
      </c>
    </row>
    <row r="82" spans="1:6">
      <c r="A82" s="6">
        <v>45017</v>
      </c>
      <c r="B82" s="131">
        <v>86800</v>
      </c>
      <c r="C82" s="140">
        <v>0.14814814814814808</v>
      </c>
      <c r="D82" s="122">
        <v>45200</v>
      </c>
      <c r="E82" s="140">
        <v>3.4324942791761973E-2</v>
      </c>
      <c r="F82" s="139">
        <v>41600</v>
      </c>
    </row>
    <row r="83" spans="1:6">
      <c r="A83" s="6">
        <v>45047</v>
      </c>
      <c r="B83" s="131">
        <v>97900</v>
      </c>
      <c r="C83" s="140">
        <v>0.15448113207547182</v>
      </c>
      <c r="D83" s="122">
        <v>60100</v>
      </c>
      <c r="E83" s="140">
        <v>0.12969924812030073</v>
      </c>
      <c r="F83" s="139">
        <v>37800</v>
      </c>
    </row>
    <row r="84" spans="1:6">
      <c r="A84" s="6">
        <v>45078</v>
      </c>
      <c r="B84" s="131">
        <v>104400</v>
      </c>
      <c r="C84" s="140">
        <v>0.17040358744394624</v>
      </c>
      <c r="D84" s="122">
        <v>64500</v>
      </c>
      <c r="E84" s="140">
        <v>0.23326959847036322</v>
      </c>
      <c r="F84" s="139">
        <v>39900</v>
      </c>
    </row>
    <row r="85" spans="1:6">
      <c r="A85" s="6">
        <v>45108</v>
      </c>
      <c r="B85" s="131">
        <v>123800</v>
      </c>
      <c r="C85" s="140">
        <v>9.4606542882405054E-2</v>
      </c>
      <c r="D85" s="122">
        <v>74300</v>
      </c>
      <c r="E85" s="140">
        <v>0.14660493827160509</v>
      </c>
      <c r="F85" s="139">
        <v>49500</v>
      </c>
    </row>
    <row r="86" spans="1:6">
      <c r="A86" s="6">
        <v>45139</v>
      </c>
      <c r="B86" s="131">
        <v>133400</v>
      </c>
      <c r="C86" s="140">
        <v>9.1653027823240626E-2</v>
      </c>
      <c r="D86" s="122">
        <v>83700</v>
      </c>
      <c r="E86" s="140">
        <v>6.4885496183206187E-2</v>
      </c>
      <c r="F86" s="139">
        <v>49700</v>
      </c>
    </row>
    <row r="87" spans="1:6">
      <c r="A87" s="6">
        <v>45170</v>
      </c>
      <c r="B87" s="131">
        <v>100600</v>
      </c>
      <c r="C87" s="140">
        <v>0.10549450549450555</v>
      </c>
      <c r="D87" s="122">
        <v>58800</v>
      </c>
      <c r="E87" s="140">
        <v>0.15976331360946744</v>
      </c>
      <c r="F87" s="139">
        <v>41800</v>
      </c>
    </row>
    <row r="88" spans="1:6">
      <c r="A88" s="6">
        <v>45200</v>
      </c>
      <c r="B88" s="131">
        <v>89200</v>
      </c>
      <c r="C88" s="140">
        <v>0.17523056653491437</v>
      </c>
      <c r="D88" s="122">
        <v>49100</v>
      </c>
      <c r="E88" s="140">
        <v>0.13657407407407418</v>
      </c>
      <c r="F88" s="139">
        <v>40100</v>
      </c>
    </row>
    <row r="89" spans="1:6">
      <c r="A89" s="6">
        <v>45231</v>
      </c>
      <c r="B89" s="131">
        <v>51100</v>
      </c>
      <c r="C89" s="140">
        <v>8.2627118644067674E-2</v>
      </c>
      <c r="D89" s="122">
        <v>18700</v>
      </c>
      <c r="E89" s="140">
        <v>-0.16143497757847541</v>
      </c>
      <c r="F89" s="139">
        <v>32400</v>
      </c>
    </row>
    <row r="90" spans="1:6">
      <c r="A90" s="6">
        <v>45261</v>
      </c>
      <c r="B90" s="131">
        <v>60300</v>
      </c>
      <c r="C90" s="140">
        <v>3.4305317324185153E-2</v>
      </c>
      <c r="D90" s="122">
        <v>17500</v>
      </c>
      <c r="E90" s="140">
        <v>-8.8541666666666574E-2</v>
      </c>
      <c r="F90" s="139">
        <v>42800</v>
      </c>
    </row>
    <row r="91" spans="1:6">
      <c r="A91" s="6">
        <v>45292</v>
      </c>
      <c r="B91" s="138">
        <v>39200</v>
      </c>
      <c r="C91" s="140">
        <v>4.8128342245989303E-2</v>
      </c>
      <c r="D91" s="122">
        <v>14200</v>
      </c>
      <c r="E91" s="140">
        <v>1.4285714285714164E-2</v>
      </c>
      <c r="F91" s="139">
        <v>25000</v>
      </c>
    </row>
    <row r="92" spans="1:6">
      <c r="A92" s="6">
        <v>45323</v>
      </c>
      <c r="B92" s="138">
        <v>49300</v>
      </c>
      <c r="C92" s="140">
        <v>1.6494845360824684E-2</v>
      </c>
      <c r="D92" s="122">
        <v>18200</v>
      </c>
      <c r="E92" s="140">
        <v>6.432748538011708E-2</v>
      </c>
      <c r="F92" s="139">
        <v>31100</v>
      </c>
    </row>
    <row r="93" spans="1:6">
      <c r="A93" s="6">
        <v>45352</v>
      </c>
      <c r="B93" s="138">
        <v>66200</v>
      </c>
      <c r="C93" s="140">
        <v>0.16549295774647874</v>
      </c>
      <c r="D93" s="122">
        <v>27500</v>
      </c>
      <c r="E93" s="140">
        <v>0.1702127659574468</v>
      </c>
      <c r="F93" s="139">
        <v>38700</v>
      </c>
    </row>
    <row r="94" spans="1:6">
      <c r="A94" s="6">
        <v>45383</v>
      </c>
      <c r="B94" s="138">
        <v>77100</v>
      </c>
      <c r="C94" s="140">
        <v>-0.11175115207373282</v>
      </c>
      <c r="D94" s="122">
        <v>42300</v>
      </c>
      <c r="E94" s="140">
        <v>-6.415929203539833E-2</v>
      </c>
      <c r="F94" s="139">
        <v>34800</v>
      </c>
    </row>
    <row r="95" spans="1:6">
      <c r="A95" s="6">
        <v>45413</v>
      </c>
      <c r="B95" s="138">
        <v>108800</v>
      </c>
      <c r="C95" s="140">
        <v>0.1113381001021449</v>
      </c>
      <c r="D95" s="122">
        <v>70500</v>
      </c>
      <c r="E95" s="140">
        <v>0.17304492512479214</v>
      </c>
      <c r="F95" s="139">
        <v>38300</v>
      </c>
    </row>
    <row r="96" spans="1:6">
      <c r="A96" s="6">
        <v>45444</v>
      </c>
      <c r="B96" s="138">
        <v>107900</v>
      </c>
      <c r="C96" s="140">
        <v>3.3524904214559399E-2</v>
      </c>
      <c r="D96" s="122">
        <v>69100</v>
      </c>
      <c r="E96" s="140">
        <v>7.1317829457364465E-2</v>
      </c>
      <c r="F96" s="139">
        <v>38800</v>
      </c>
    </row>
    <row r="97" spans="1:15">
      <c r="A97" s="6">
        <v>45474</v>
      </c>
      <c r="B97" s="138">
        <v>125400</v>
      </c>
      <c r="C97" s="140">
        <v>1.2924071082391037E-2</v>
      </c>
      <c r="D97" s="122">
        <v>72400</v>
      </c>
      <c r="E97" s="140">
        <v>-2.5572005383580034E-2</v>
      </c>
      <c r="F97" s="139">
        <v>53000</v>
      </c>
    </row>
    <row r="98" spans="1:15">
      <c r="A98" s="6">
        <v>45505</v>
      </c>
      <c r="B98" s="138">
        <v>144300</v>
      </c>
      <c r="C98" s="140">
        <v>8.1709145427286523E-2</v>
      </c>
      <c r="D98" s="122">
        <v>93500</v>
      </c>
      <c r="E98" s="140">
        <v>0.1170848267622462</v>
      </c>
      <c r="F98" s="139">
        <v>50800</v>
      </c>
    </row>
    <row r="99" spans="1:15">
      <c r="A99" s="6">
        <v>45536</v>
      </c>
      <c r="B99" s="138">
        <v>100000</v>
      </c>
      <c r="C99" s="140">
        <v>-5.9642147117295961E-3</v>
      </c>
      <c r="D99" s="122">
        <v>64200</v>
      </c>
      <c r="E99" s="140">
        <v>9.1836734693877556E-2</v>
      </c>
      <c r="F99" s="139">
        <v>35800</v>
      </c>
    </row>
    <row r="100" spans="1:15">
      <c r="A100" s="6">
        <v>45566</v>
      </c>
      <c r="B100" s="138">
        <v>79900</v>
      </c>
      <c r="C100" s="140">
        <v>-0.10426008968609864</v>
      </c>
      <c r="D100" s="122">
        <v>45800</v>
      </c>
      <c r="E100" s="140">
        <v>-6.7209775967413343E-2</v>
      </c>
      <c r="F100" s="139">
        <v>34100</v>
      </c>
    </row>
    <row r="101" spans="1:15">
      <c r="A101" s="6">
        <v>45597</v>
      </c>
      <c r="B101" s="138">
        <v>54300</v>
      </c>
      <c r="C101" s="140">
        <v>6.2622309197651591E-2</v>
      </c>
      <c r="D101" s="122">
        <v>27600</v>
      </c>
      <c r="E101" s="140">
        <v>0.47593582887700536</v>
      </c>
      <c r="F101" s="139">
        <v>26700</v>
      </c>
    </row>
    <row r="102" spans="1:15">
      <c r="A102" s="6">
        <v>45627</v>
      </c>
      <c r="B102" s="138">
        <v>60500</v>
      </c>
      <c r="C102" s="140">
        <v>3.3167495854063132E-3</v>
      </c>
      <c r="D102" s="122">
        <v>22600</v>
      </c>
      <c r="E102" s="140">
        <v>0.29142857142857137</v>
      </c>
      <c r="F102" s="139">
        <v>37900</v>
      </c>
    </row>
    <row r="103" spans="1:15">
      <c r="A103" s="6">
        <v>45658</v>
      </c>
      <c r="B103" s="138">
        <v>40600</v>
      </c>
      <c r="C103" s="140">
        <v>3.5714285714285837E-2</v>
      </c>
      <c r="D103" s="122">
        <v>14400</v>
      </c>
      <c r="E103" s="140">
        <v>1.4084507042253449E-2</v>
      </c>
      <c r="F103" s="139">
        <v>26200</v>
      </c>
    </row>
    <row r="104" spans="1:15">
      <c r="A104" s="6">
        <v>45689</v>
      </c>
      <c r="B104" s="138">
        <v>50300</v>
      </c>
      <c r="C104" s="140">
        <v>2.0283975659229299E-2</v>
      </c>
      <c r="D104" s="122">
        <v>19300</v>
      </c>
      <c r="E104" s="140">
        <v>6.043956043956044E-2</v>
      </c>
      <c r="F104" s="139">
        <v>31000</v>
      </c>
    </row>
    <row r="105" spans="1:15">
      <c r="A105" s="6">
        <v>45717</v>
      </c>
      <c r="B105" s="138">
        <v>58200</v>
      </c>
      <c r="C105" s="140">
        <v>-0.12084592145015108</v>
      </c>
      <c r="D105" s="122">
        <v>26000</v>
      </c>
      <c r="E105" s="140">
        <v>-5.4545454545454536E-2</v>
      </c>
      <c r="F105" s="139">
        <v>32200</v>
      </c>
    </row>
    <row r="106" spans="1:15">
      <c r="A106" s="6">
        <v>45748</v>
      </c>
      <c r="B106" s="138">
        <v>74300</v>
      </c>
      <c r="C106" s="140">
        <v>-3.6316472114137494E-2</v>
      </c>
      <c r="D106" s="122">
        <v>37200</v>
      </c>
      <c r="E106" s="140">
        <v>-0.12056737588652482</v>
      </c>
      <c r="F106" s="139">
        <v>37100</v>
      </c>
    </row>
    <row r="107" spans="1:15">
      <c r="A107" s="6">
        <v>45778</v>
      </c>
      <c r="B107" s="138">
        <v>93600</v>
      </c>
      <c r="C107" s="140">
        <v>-0.13970588235294115</v>
      </c>
      <c r="D107" s="122">
        <v>53900</v>
      </c>
      <c r="E107" s="140">
        <v>-0.23546099290780148</v>
      </c>
      <c r="F107" s="139">
        <v>39700</v>
      </c>
    </row>
    <row r="108" spans="1:15">
      <c r="A108" s="6">
        <v>45809</v>
      </c>
      <c r="B108" s="138">
        <v>94500</v>
      </c>
      <c r="C108" s="140">
        <v>-0.12418906394810009</v>
      </c>
      <c r="D108" s="122">
        <v>51900</v>
      </c>
      <c r="E108" s="140">
        <v>-0.24891461649782926</v>
      </c>
      <c r="F108" s="139">
        <v>42600</v>
      </c>
    </row>
    <row r="109" spans="1:15">
      <c r="A109" s="6">
        <v>45839</v>
      </c>
      <c r="B109" s="138">
        <v>113400</v>
      </c>
      <c r="C109" s="140">
        <v>-9.5693779904306234E-2</v>
      </c>
      <c r="D109" s="122">
        <v>60600</v>
      </c>
      <c r="E109" s="140">
        <v>-0.16298342541436456</v>
      </c>
      <c r="F109" s="139">
        <v>52800</v>
      </c>
    </row>
    <row r="110" spans="1:15">
      <c r="A110" s="6">
        <v>45870</v>
      </c>
      <c r="B110" s="138">
        <v>128500</v>
      </c>
      <c r="C110" s="140">
        <v>-0.10949410949410947</v>
      </c>
      <c r="D110" s="122">
        <v>75000</v>
      </c>
      <c r="E110" s="140">
        <v>-0.19786096256684488</v>
      </c>
      <c r="F110" s="139">
        <v>53500</v>
      </c>
      <c r="H110" s="122"/>
      <c r="I110" s="130"/>
      <c r="J110" s="131"/>
    </row>
    <row r="111" spans="1:15">
      <c r="A111" s="6">
        <v>45901</v>
      </c>
      <c r="B111" s="138">
        <v>91400</v>
      </c>
      <c r="C111" s="140">
        <v>-8.5999999999999938E-2</v>
      </c>
      <c r="D111" s="122">
        <v>53300</v>
      </c>
      <c r="E111" s="140">
        <v>-0.16978193146417439</v>
      </c>
      <c r="F111" s="139">
        <v>38100</v>
      </c>
      <c r="M111" s="123"/>
      <c r="O111" s="133"/>
    </row>
    <row r="112" spans="1:15">
      <c r="A112" s="6">
        <v>45931</v>
      </c>
      <c r="B112" s="138">
        <v>72700</v>
      </c>
      <c r="C112" s="140">
        <v>-9.011264080100119E-2</v>
      </c>
      <c r="D112" s="122">
        <v>32900</v>
      </c>
      <c r="E112" s="140">
        <v>-0.28165938864628826</v>
      </c>
      <c r="F112" s="139">
        <v>39800</v>
      </c>
      <c r="H112" s="123"/>
      <c r="I112" s="123"/>
      <c r="J112" s="123"/>
      <c r="M112" s="123"/>
      <c r="N112" s="123"/>
      <c r="O112" s="133"/>
    </row>
    <row r="113" spans="1:8">
      <c r="A113" s="6">
        <v>45962</v>
      </c>
      <c r="B113" s="138">
        <v>55200</v>
      </c>
      <c r="C113" s="140">
        <v>1.6574585635359254E-2</v>
      </c>
      <c r="D113" s="122">
        <v>23400</v>
      </c>
      <c r="E113" s="140">
        <v>-0.15217391304347827</v>
      </c>
      <c r="F113" s="139">
        <v>31800</v>
      </c>
      <c r="H113" s="123"/>
    </row>
    <row r="114" spans="1:8">
      <c r="A114" s="6">
        <v>45992</v>
      </c>
      <c r="B114" s="138">
        <v>60800</v>
      </c>
      <c r="C114" s="140">
        <v>4.9586776859504769E-3</v>
      </c>
      <c r="D114" s="122">
        <v>18000</v>
      </c>
      <c r="E114" s="140">
        <v>-0.20353982300884951</v>
      </c>
      <c r="F114" s="139">
        <v>42800</v>
      </c>
    </row>
    <row r="115" spans="1:8">
      <c r="A115" s="6">
        <v>46023</v>
      </c>
      <c r="B115" s="138">
        <v>41900</v>
      </c>
      <c r="C115" s="140">
        <v>3.2019704433497512E-2</v>
      </c>
      <c r="D115" s="122">
        <v>15100</v>
      </c>
      <c r="E115" s="140">
        <v>4.861111111111114E-2</v>
      </c>
      <c r="F115" s="139">
        <v>26800</v>
      </c>
    </row>
    <row r="116" spans="1:8">
      <c r="A116" s="6">
        <v>46054</v>
      </c>
      <c r="B116" s="138">
        <v>49000</v>
      </c>
      <c r="C116" s="140">
        <v>-2.5844930417494964E-2</v>
      </c>
      <c r="D116" s="122">
        <v>14800</v>
      </c>
      <c r="E116" s="140">
        <v>-0.23316062176165814</v>
      </c>
      <c r="F116" s="139">
        <v>34200</v>
      </c>
    </row>
    <row r="117" spans="1:8">
      <c r="A117" s="6">
        <v>46082</v>
      </c>
      <c r="B117" s="138">
        <v>56400</v>
      </c>
      <c r="C117" s="140">
        <v>-3.0927835051546424E-2</v>
      </c>
      <c r="D117" s="122">
        <v>23800</v>
      </c>
      <c r="E117" s="140">
        <v>-8.4615384615384676E-2</v>
      </c>
      <c r="F117" s="139">
        <v>32600</v>
      </c>
    </row>
  </sheetData>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EDA0054-D31C-4BD6-959A-9016C56445C7}">
  <dimension ref="A1:J117"/>
  <sheetViews>
    <sheetView showGridLines="0" workbookViewId="0">
      <pane ySplit="6" topLeftCell="A93" activePane="bottomLeft" state="frozen"/>
      <selection pane="bottomLeft"/>
    </sheetView>
  </sheetViews>
  <sheetFormatPr defaultColWidth="8.86328125" defaultRowHeight="13.5"/>
  <cols>
    <col min="1" max="1" width="8" style="3" customWidth="1"/>
    <col min="2" max="2" width="8.3984375" style="3" customWidth="1"/>
    <col min="3" max="3" width="8.59765625" style="3" customWidth="1"/>
    <col min="4" max="16384" width="8.86328125" style="3"/>
  </cols>
  <sheetData>
    <row r="1" spans="1:3">
      <c r="A1" s="1" t="s">
        <v>83</v>
      </c>
      <c r="B1" s="141"/>
      <c r="C1" s="2"/>
    </row>
    <row r="2" spans="1:3" ht="13.9">
      <c r="A2" s="4" t="s">
        <v>84</v>
      </c>
      <c r="B2" s="4"/>
      <c r="C2" s="4"/>
    </row>
    <row r="3" spans="1:3">
      <c r="A3" s="5" t="s">
        <v>85</v>
      </c>
      <c r="B3" s="5"/>
      <c r="C3" s="5"/>
    </row>
    <row r="5" spans="1:3" ht="13.9">
      <c r="B5" s="18" t="s">
        <v>77</v>
      </c>
      <c r="C5" s="17"/>
    </row>
    <row r="6" spans="1:3" ht="20.25">
      <c r="A6" s="134" t="s">
        <v>78</v>
      </c>
      <c r="B6" s="142" t="s">
        <v>86</v>
      </c>
      <c r="C6" s="134" t="s">
        <v>87</v>
      </c>
    </row>
    <row r="7" spans="1:3">
      <c r="A7" s="6">
        <v>42736</v>
      </c>
      <c r="B7" s="75">
        <v>1700</v>
      </c>
      <c r="C7" s="76">
        <v>16900</v>
      </c>
    </row>
    <row r="8" spans="1:3">
      <c r="A8" s="6">
        <v>42767</v>
      </c>
      <c r="B8" s="75">
        <v>1200</v>
      </c>
      <c r="C8" s="76">
        <v>22400</v>
      </c>
    </row>
    <row r="9" spans="1:3">
      <c r="A9" s="6">
        <v>42795</v>
      </c>
      <c r="B9" s="75">
        <v>2500</v>
      </c>
      <c r="C9" s="76">
        <v>35400</v>
      </c>
    </row>
    <row r="10" spans="1:3">
      <c r="A10" s="6">
        <v>42826</v>
      </c>
      <c r="B10" s="75">
        <v>3300</v>
      </c>
      <c r="C10" s="76">
        <v>56300</v>
      </c>
    </row>
    <row r="11" spans="1:3">
      <c r="A11" s="6">
        <v>42856</v>
      </c>
      <c r="B11" s="75">
        <v>10800</v>
      </c>
      <c r="C11" s="76">
        <v>65500</v>
      </c>
    </row>
    <row r="12" spans="1:3">
      <c r="A12" s="6">
        <v>42887</v>
      </c>
      <c r="B12" s="75">
        <v>22200</v>
      </c>
      <c r="C12" s="76">
        <v>72600</v>
      </c>
    </row>
    <row r="13" spans="1:3">
      <c r="A13" s="6">
        <v>42917</v>
      </c>
      <c r="B13" s="75">
        <v>17400</v>
      </c>
      <c r="C13" s="76">
        <v>81100</v>
      </c>
    </row>
    <row r="14" spans="1:3">
      <c r="A14" s="6">
        <v>42948</v>
      </c>
      <c r="B14" s="75">
        <v>20300</v>
      </c>
      <c r="C14" s="76">
        <v>94000</v>
      </c>
    </row>
    <row r="15" spans="1:3">
      <c r="A15" s="6">
        <v>42979</v>
      </c>
      <c r="B15" s="75">
        <v>10400</v>
      </c>
      <c r="C15" s="76">
        <v>68700</v>
      </c>
    </row>
    <row r="16" spans="1:3">
      <c r="A16" s="6">
        <v>43009</v>
      </c>
      <c r="B16" s="75">
        <v>3500</v>
      </c>
      <c r="C16" s="76">
        <v>45300</v>
      </c>
    </row>
    <row r="17" spans="1:10">
      <c r="A17" s="6">
        <v>43040</v>
      </c>
      <c r="B17" s="75">
        <v>2900</v>
      </c>
      <c r="C17" s="76">
        <v>24600</v>
      </c>
    </row>
    <row r="18" spans="1:10">
      <c r="A18" s="6">
        <v>43070</v>
      </c>
      <c r="B18" s="75">
        <v>4000</v>
      </c>
      <c r="C18" s="76">
        <v>22300</v>
      </c>
    </row>
    <row r="19" spans="1:10">
      <c r="A19" s="6">
        <v>43101</v>
      </c>
      <c r="B19" s="75">
        <v>3300</v>
      </c>
      <c r="C19" s="76">
        <v>18600</v>
      </c>
    </row>
    <row r="20" spans="1:10">
      <c r="A20" s="6">
        <v>43132</v>
      </c>
      <c r="B20" s="75">
        <v>2100</v>
      </c>
      <c r="C20" s="76">
        <v>19300</v>
      </c>
    </row>
    <row r="21" spans="1:10">
      <c r="A21" s="6">
        <v>43160</v>
      </c>
      <c r="B21" s="75">
        <v>3300</v>
      </c>
      <c r="C21" s="76">
        <v>30600</v>
      </c>
    </row>
    <row r="22" spans="1:10">
      <c r="A22" s="6">
        <v>43191</v>
      </c>
      <c r="B22" s="75">
        <v>10800</v>
      </c>
      <c r="C22" s="76">
        <v>47600</v>
      </c>
    </row>
    <row r="23" spans="1:10">
      <c r="A23" s="6">
        <v>43221</v>
      </c>
      <c r="B23" s="75">
        <v>16500</v>
      </c>
      <c r="C23" s="76">
        <v>57900</v>
      </c>
    </row>
    <row r="24" spans="1:10">
      <c r="A24" s="6">
        <v>43252</v>
      </c>
      <c r="B24" s="75">
        <v>17200</v>
      </c>
      <c r="C24" s="76">
        <v>68200</v>
      </c>
    </row>
    <row r="25" spans="1:10">
      <c r="A25" s="6">
        <v>43282</v>
      </c>
      <c r="B25" s="75">
        <v>10300</v>
      </c>
      <c r="C25" s="76">
        <v>83400</v>
      </c>
    </row>
    <row r="26" spans="1:10">
      <c r="A26" s="6">
        <v>43313</v>
      </c>
      <c r="B26" s="75">
        <v>19200</v>
      </c>
      <c r="C26" s="76">
        <v>98300</v>
      </c>
    </row>
    <row r="27" spans="1:10">
      <c r="A27" s="6">
        <v>43344</v>
      </c>
      <c r="B27" s="75">
        <v>12800</v>
      </c>
      <c r="C27" s="76">
        <v>73300</v>
      </c>
    </row>
    <row r="28" spans="1:10">
      <c r="A28" s="6">
        <v>43374</v>
      </c>
      <c r="B28" s="75">
        <v>5400</v>
      </c>
      <c r="C28" s="76">
        <v>55400</v>
      </c>
      <c r="H28" s="3">
        <v>23100</v>
      </c>
      <c r="I28" s="3">
        <v>10800</v>
      </c>
      <c r="J28" s="3">
        <v>-53.246753246753251</v>
      </c>
    </row>
    <row r="29" spans="1:10">
      <c r="A29" s="6">
        <v>43405</v>
      </c>
      <c r="B29" s="75">
        <v>2100</v>
      </c>
      <c r="C29" s="76">
        <v>35100</v>
      </c>
    </row>
    <row r="30" spans="1:10">
      <c r="A30" s="6">
        <v>43435</v>
      </c>
      <c r="B30" s="75">
        <v>4800</v>
      </c>
      <c r="C30" s="76">
        <v>29900</v>
      </c>
    </row>
    <row r="31" spans="1:10">
      <c r="A31" s="6">
        <v>43466</v>
      </c>
      <c r="B31" s="36">
        <v>3400</v>
      </c>
      <c r="C31" s="35">
        <v>21700</v>
      </c>
    </row>
    <row r="32" spans="1:10">
      <c r="A32" s="6">
        <v>43497</v>
      </c>
      <c r="B32" s="36">
        <v>1800</v>
      </c>
      <c r="C32" s="35">
        <v>25900</v>
      </c>
    </row>
    <row r="33" spans="1:3">
      <c r="A33" s="6">
        <v>43525</v>
      </c>
      <c r="B33" s="36">
        <v>5100</v>
      </c>
      <c r="C33" s="35">
        <v>37000</v>
      </c>
    </row>
    <row r="34" spans="1:3">
      <c r="A34" s="6">
        <v>43556</v>
      </c>
      <c r="B34" s="36">
        <v>12800</v>
      </c>
      <c r="C34" s="35">
        <v>53900</v>
      </c>
    </row>
    <row r="35" spans="1:3">
      <c r="A35" s="6">
        <v>43586</v>
      </c>
      <c r="B35" s="36">
        <v>18200</v>
      </c>
      <c r="C35" s="35">
        <v>68400</v>
      </c>
    </row>
    <row r="36" spans="1:3">
      <c r="A36" s="6">
        <v>43617</v>
      </c>
      <c r="B36" s="36">
        <v>16700</v>
      </c>
      <c r="C36" s="35">
        <v>71600</v>
      </c>
    </row>
    <row r="37" spans="1:3">
      <c r="A37" s="6">
        <v>43647</v>
      </c>
      <c r="B37" s="36">
        <v>12900</v>
      </c>
      <c r="C37" s="35">
        <v>84400</v>
      </c>
    </row>
    <row r="38" spans="1:3">
      <c r="A38" s="6">
        <v>43678</v>
      </c>
      <c r="B38" s="36">
        <v>27600</v>
      </c>
      <c r="C38" s="35">
        <v>99900</v>
      </c>
    </row>
    <row r="39" spans="1:3">
      <c r="A39" s="6">
        <v>43709</v>
      </c>
      <c r="B39" s="36">
        <v>13300</v>
      </c>
      <c r="C39" s="35">
        <v>71800</v>
      </c>
    </row>
    <row r="40" spans="1:3">
      <c r="A40" s="6">
        <v>43739</v>
      </c>
      <c r="B40" s="36">
        <v>5800</v>
      </c>
      <c r="C40" s="35">
        <v>53500</v>
      </c>
    </row>
    <row r="41" spans="1:3">
      <c r="A41" s="6">
        <v>43770</v>
      </c>
      <c r="B41" s="36">
        <v>4800</v>
      </c>
      <c r="C41" s="35">
        <v>28900</v>
      </c>
    </row>
    <row r="42" spans="1:3">
      <c r="A42" s="6">
        <v>43800</v>
      </c>
      <c r="B42" s="36">
        <v>2600</v>
      </c>
      <c r="C42" s="35">
        <v>28600</v>
      </c>
    </row>
    <row r="43" spans="1:3">
      <c r="A43" s="6">
        <v>43831</v>
      </c>
      <c r="B43" s="36">
        <v>3200</v>
      </c>
      <c r="C43" s="35">
        <v>20300</v>
      </c>
    </row>
    <row r="44" spans="1:3">
      <c r="A44" s="6">
        <v>43862</v>
      </c>
      <c r="B44" s="36">
        <v>2400</v>
      </c>
      <c r="C44" s="35">
        <v>22100</v>
      </c>
    </row>
    <row r="45" spans="1:3">
      <c r="A45" s="6">
        <v>43891</v>
      </c>
      <c r="B45" s="36">
        <v>1200</v>
      </c>
      <c r="C45" s="35">
        <v>12200</v>
      </c>
    </row>
    <row r="46" spans="1:3">
      <c r="A46" s="6">
        <v>43922</v>
      </c>
      <c r="B46" s="79" t="s">
        <v>82</v>
      </c>
      <c r="C46" s="79" t="s">
        <v>82</v>
      </c>
    </row>
    <row r="47" spans="1:3">
      <c r="A47" s="6">
        <v>43952</v>
      </c>
      <c r="B47" s="79" t="s">
        <v>82</v>
      </c>
      <c r="C47" s="79" t="s">
        <v>82</v>
      </c>
    </row>
    <row r="48" spans="1:3">
      <c r="A48" s="6">
        <v>43983</v>
      </c>
      <c r="B48" s="79" t="s">
        <v>82</v>
      </c>
      <c r="C48" s="79" t="s">
        <v>82</v>
      </c>
    </row>
    <row r="49" spans="1:3">
      <c r="A49" s="6">
        <v>44013</v>
      </c>
      <c r="B49" s="79" t="s">
        <v>82</v>
      </c>
      <c r="C49" s="79" t="s">
        <v>82</v>
      </c>
    </row>
    <row r="50" spans="1:3">
      <c r="A50" s="6">
        <v>44044</v>
      </c>
      <c r="B50" s="79" t="s">
        <v>82</v>
      </c>
      <c r="C50" s="79" t="s">
        <v>82</v>
      </c>
    </row>
    <row r="51" spans="1:3">
      <c r="A51" s="6">
        <v>44075</v>
      </c>
      <c r="B51" s="79" t="s">
        <v>82</v>
      </c>
      <c r="C51" s="79" t="s">
        <v>82</v>
      </c>
    </row>
    <row r="52" spans="1:3">
      <c r="A52" s="6">
        <v>44105</v>
      </c>
      <c r="B52" s="79" t="s">
        <v>82</v>
      </c>
      <c r="C52" s="79" t="s">
        <v>82</v>
      </c>
    </row>
    <row r="53" spans="1:3">
      <c r="A53" s="6">
        <v>44136</v>
      </c>
      <c r="B53" s="79" t="s">
        <v>82</v>
      </c>
      <c r="C53" s="79" t="s">
        <v>82</v>
      </c>
    </row>
    <row r="54" spans="1:3">
      <c r="A54" s="6">
        <v>44166</v>
      </c>
      <c r="B54" s="79" t="s">
        <v>82</v>
      </c>
      <c r="C54" s="79" t="s">
        <v>82</v>
      </c>
    </row>
    <row r="55" spans="1:3">
      <c r="A55" s="6">
        <v>44197</v>
      </c>
      <c r="B55" s="79" t="s">
        <v>82</v>
      </c>
      <c r="C55" s="79" t="s">
        <v>82</v>
      </c>
    </row>
    <row r="56" spans="1:3">
      <c r="A56" s="6">
        <v>44228</v>
      </c>
      <c r="B56" s="79" t="s">
        <v>82</v>
      </c>
      <c r="C56" s="79" t="s">
        <v>82</v>
      </c>
    </row>
    <row r="57" spans="1:3">
      <c r="A57" s="6">
        <v>44256</v>
      </c>
      <c r="B57" s="79" t="s">
        <v>82</v>
      </c>
      <c r="C57" s="79" t="s">
        <v>82</v>
      </c>
    </row>
    <row r="58" spans="1:3">
      <c r="A58" s="6">
        <v>44287</v>
      </c>
      <c r="B58" s="79" t="s">
        <v>82</v>
      </c>
      <c r="C58" s="79" t="s">
        <v>82</v>
      </c>
    </row>
    <row r="59" spans="1:3">
      <c r="A59" s="6">
        <v>44317</v>
      </c>
      <c r="B59" s="79" t="s">
        <v>82</v>
      </c>
      <c r="C59" s="79" t="s">
        <v>82</v>
      </c>
    </row>
    <row r="60" spans="1:3">
      <c r="A60" s="6">
        <v>44348</v>
      </c>
      <c r="B60" s="79" t="s">
        <v>82</v>
      </c>
      <c r="C60" s="79" t="s">
        <v>82</v>
      </c>
    </row>
    <row r="61" spans="1:3">
      <c r="A61" s="6">
        <v>44378</v>
      </c>
      <c r="B61" s="79" t="s">
        <v>82</v>
      </c>
      <c r="C61" s="79" t="s">
        <v>82</v>
      </c>
    </row>
    <row r="62" spans="1:3">
      <c r="A62" s="6">
        <v>44409</v>
      </c>
      <c r="B62" s="79" t="s">
        <v>82</v>
      </c>
      <c r="C62" s="79" t="s">
        <v>82</v>
      </c>
    </row>
    <row r="63" spans="1:3">
      <c r="A63" s="6">
        <v>44440</v>
      </c>
      <c r="B63" s="79" t="s">
        <v>82</v>
      </c>
      <c r="C63" s="79" t="s">
        <v>82</v>
      </c>
    </row>
    <row r="64" spans="1:3">
      <c r="A64" s="6">
        <v>44470</v>
      </c>
      <c r="B64" s="79" t="s">
        <v>82</v>
      </c>
      <c r="C64" s="79" t="s">
        <v>82</v>
      </c>
    </row>
    <row r="65" spans="1:3">
      <c r="A65" s="6">
        <v>44501</v>
      </c>
      <c r="B65" s="79" t="s">
        <v>82</v>
      </c>
      <c r="C65" s="79" t="s">
        <v>82</v>
      </c>
    </row>
    <row r="66" spans="1:3">
      <c r="A66" s="6">
        <v>44531</v>
      </c>
      <c r="B66" s="79" t="s">
        <v>82</v>
      </c>
      <c r="C66" s="79" t="s">
        <v>82</v>
      </c>
    </row>
    <row r="67" spans="1:3">
      <c r="A67" s="6">
        <v>44562</v>
      </c>
      <c r="B67" s="143">
        <v>1200</v>
      </c>
      <c r="C67" s="144">
        <v>10500</v>
      </c>
    </row>
    <row r="68" spans="1:3">
      <c r="A68" s="6">
        <v>44593</v>
      </c>
      <c r="B68" s="143">
        <v>1200</v>
      </c>
      <c r="C68" s="144">
        <v>14700</v>
      </c>
    </row>
    <row r="69" spans="1:3">
      <c r="A69" s="6">
        <v>44621</v>
      </c>
      <c r="B69" s="143">
        <v>1600</v>
      </c>
      <c r="C69" s="144">
        <v>18600</v>
      </c>
    </row>
    <row r="70" spans="1:3">
      <c r="A70" s="6">
        <v>44652</v>
      </c>
      <c r="B70" s="143">
        <v>1900</v>
      </c>
      <c r="C70" s="144">
        <v>41800</v>
      </c>
    </row>
    <row r="71" spans="1:3">
      <c r="A71" s="6">
        <v>44682</v>
      </c>
      <c r="B71" s="143">
        <v>2600</v>
      </c>
      <c r="C71" s="144">
        <v>50600</v>
      </c>
    </row>
    <row r="72" spans="1:3">
      <c r="A72" s="6">
        <v>44713</v>
      </c>
      <c r="B72" s="143">
        <v>4100</v>
      </c>
      <c r="C72" s="144">
        <v>48200</v>
      </c>
    </row>
    <row r="73" spans="1:3">
      <c r="A73" s="6">
        <v>44743</v>
      </c>
      <c r="B73" s="143">
        <v>3700</v>
      </c>
      <c r="C73" s="144">
        <v>61100</v>
      </c>
    </row>
    <row r="74" spans="1:3">
      <c r="A74" s="6">
        <v>44774</v>
      </c>
      <c r="B74" s="143">
        <v>6900</v>
      </c>
      <c r="C74" s="144">
        <v>71700</v>
      </c>
    </row>
    <row r="75" spans="1:3">
      <c r="A75" s="6">
        <v>44805</v>
      </c>
      <c r="B75" s="143">
        <v>2400</v>
      </c>
      <c r="C75" s="144">
        <v>48300</v>
      </c>
    </row>
    <row r="76" spans="1:3">
      <c r="A76" s="6">
        <v>44835</v>
      </c>
      <c r="B76" s="143">
        <v>2200</v>
      </c>
      <c r="C76" s="144">
        <v>41000</v>
      </c>
    </row>
    <row r="77" spans="1:3">
      <c r="A77" s="6">
        <v>44866</v>
      </c>
      <c r="B77" s="143">
        <v>2600</v>
      </c>
      <c r="C77" s="144">
        <v>19700</v>
      </c>
    </row>
    <row r="78" spans="1:3">
      <c r="A78" s="6">
        <v>44896</v>
      </c>
      <c r="B78" s="143">
        <v>1500</v>
      </c>
      <c r="C78" s="144">
        <v>17700</v>
      </c>
    </row>
    <row r="79" spans="1:3">
      <c r="A79" s="6">
        <v>44927</v>
      </c>
      <c r="B79" s="143">
        <v>1000</v>
      </c>
      <c r="C79" s="144">
        <v>13000</v>
      </c>
    </row>
    <row r="80" spans="1:3">
      <c r="A80" s="6">
        <v>44958</v>
      </c>
      <c r="B80" s="143">
        <v>1300</v>
      </c>
      <c r="C80" s="144">
        <v>15800</v>
      </c>
    </row>
    <row r="81" spans="1:3">
      <c r="A81" s="6">
        <v>44986</v>
      </c>
      <c r="B81" s="143">
        <v>2100</v>
      </c>
      <c r="C81" s="144">
        <v>21400</v>
      </c>
    </row>
    <row r="82" spans="1:3">
      <c r="A82" s="6">
        <v>45017</v>
      </c>
      <c r="B82" s="143">
        <v>4200</v>
      </c>
      <c r="C82" s="144">
        <v>41000</v>
      </c>
    </row>
    <row r="83" spans="1:3">
      <c r="A83" s="6">
        <v>45047</v>
      </c>
      <c r="B83" s="143">
        <v>8100</v>
      </c>
      <c r="C83" s="144">
        <v>52000</v>
      </c>
    </row>
    <row r="84" spans="1:3">
      <c r="A84" s="6">
        <v>45078</v>
      </c>
      <c r="B84" s="143">
        <v>9100</v>
      </c>
      <c r="C84" s="144">
        <v>55400</v>
      </c>
    </row>
    <row r="85" spans="1:3">
      <c r="A85" s="6">
        <v>45108</v>
      </c>
      <c r="B85" s="143">
        <v>4100</v>
      </c>
      <c r="C85" s="144">
        <v>70200</v>
      </c>
    </row>
    <row r="86" spans="1:3">
      <c r="A86" s="6">
        <v>45139</v>
      </c>
      <c r="B86" s="143">
        <v>6100</v>
      </c>
      <c r="C86" s="144">
        <v>77600</v>
      </c>
    </row>
    <row r="87" spans="1:3">
      <c r="A87" s="6">
        <v>45170</v>
      </c>
      <c r="B87" s="143">
        <v>3200</v>
      </c>
      <c r="C87" s="144">
        <v>55600</v>
      </c>
    </row>
    <row r="88" spans="1:3">
      <c r="A88" s="6">
        <v>45200</v>
      </c>
      <c r="B88" s="143">
        <v>3300</v>
      </c>
      <c r="C88" s="144">
        <v>45800</v>
      </c>
    </row>
    <row r="89" spans="1:3">
      <c r="A89" s="6">
        <v>45231</v>
      </c>
      <c r="B89" s="143">
        <v>1600</v>
      </c>
      <c r="C89" s="144">
        <v>17100</v>
      </c>
    </row>
    <row r="90" spans="1:3">
      <c r="A90" s="6">
        <v>45261</v>
      </c>
      <c r="B90" s="143">
        <v>2700</v>
      </c>
      <c r="C90" s="144">
        <v>14800</v>
      </c>
    </row>
    <row r="91" spans="1:3">
      <c r="A91" s="6">
        <v>45292</v>
      </c>
      <c r="B91" s="145">
        <v>600</v>
      </c>
      <c r="C91" s="144">
        <v>13600</v>
      </c>
    </row>
    <row r="92" spans="1:3">
      <c r="A92" s="6">
        <v>45323</v>
      </c>
      <c r="B92" s="145">
        <v>900</v>
      </c>
      <c r="C92" s="144">
        <v>17300</v>
      </c>
    </row>
    <row r="93" spans="1:3">
      <c r="A93" s="6">
        <v>45352</v>
      </c>
      <c r="B93" s="145">
        <v>3000</v>
      </c>
      <c r="C93" s="144">
        <v>24500</v>
      </c>
    </row>
    <row r="94" spans="1:3">
      <c r="A94" s="6">
        <v>45383</v>
      </c>
      <c r="B94" s="145">
        <v>2400</v>
      </c>
      <c r="C94" s="144">
        <v>39900</v>
      </c>
    </row>
    <row r="95" spans="1:3">
      <c r="A95" s="6">
        <v>45413</v>
      </c>
      <c r="B95" s="145">
        <v>9600</v>
      </c>
      <c r="C95" s="144">
        <v>60900</v>
      </c>
    </row>
    <row r="96" spans="1:3">
      <c r="A96" s="6">
        <v>45444</v>
      </c>
      <c r="B96" s="145">
        <v>11300</v>
      </c>
      <c r="C96" s="144">
        <v>57800</v>
      </c>
    </row>
    <row r="97" spans="1:3">
      <c r="A97" s="6">
        <v>45474</v>
      </c>
      <c r="B97" s="145">
        <v>8100</v>
      </c>
      <c r="C97" s="144">
        <v>64300</v>
      </c>
    </row>
    <row r="98" spans="1:3">
      <c r="A98" s="6">
        <v>45505</v>
      </c>
      <c r="B98" s="145">
        <v>13900</v>
      </c>
      <c r="C98" s="144">
        <v>79600</v>
      </c>
    </row>
    <row r="99" spans="1:3">
      <c r="A99" s="6">
        <v>45536</v>
      </c>
      <c r="B99" s="145">
        <v>8600</v>
      </c>
      <c r="C99" s="144">
        <v>55600</v>
      </c>
    </row>
    <row r="100" spans="1:3">
      <c r="A100" s="6">
        <v>45566</v>
      </c>
      <c r="B100" s="145">
        <v>4800</v>
      </c>
      <c r="C100" s="144">
        <v>41000</v>
      </c>
    </row>
    <row r="101" spans="1:3">
      <c r="A101" s="6">
        <v>45597</v>
      </c>
      <c r="B101" s="145">
        <v>3000</v>
      </c>
      <c r="C101" s="144">
        <v>24600</v>
      </c>
    </row>
    <row r="102" spans="1:3">
      <c r="A102" s="6">
        <v>45627</v>
      </c>
      <c r="B102" s="145">
        <v>2700</v>
      </c>
      <c r="C102" s="144">
        <v>19900</v>
      </c>
    </row>
    <row r="103" spans="1:3">
      <c r="A103" s="6">
        <v>45658</v>
      </c>
      <c r="B103" s="145">
        <v>1400</v>
      </c>
      <c r="C103" s="144">
        <v>13000</v>
      </c>
    </row>
    <row r="104" spans="1:3">
      <c r="A104" s="6">
        <v>45689</v>
      </c>
      <c r="B104" s="145">
        <v>2800</v>
      </c>
      <c r="C104" s="144">
        <v>16500</v>
      </c>
    </row>
    <row r="105" spans="1:3">
      <c r="A105" s="6">
        <v>45717</v>
      </c>
      <c r="B105" s="145">
        <v>3700</v>
      </c>
      <c r="C105" s="144">
        <v>22300</v>
      </c>
    </row>
    <row r="106" spans="1:3">
      <c r="A106" s="6">
        <v>45748</v>
      </c>
      <c r="B106" s="145">
        <v>3400</v>
      </c>
      <c r="C106" s="144">
        <v>33800</v>
      </c>
    </row>
    <row r="107" spans="1:3">
      <c r="A107" s="6">
        <v>45778</v>
      </c>
      <c r="B107" s="145">
        <v>7800</v>
      </c>
      <c r="C107" s="144">
        <v>46100</v>
      </c>
    </row>
    <row r="108" spans="1:3">
      <c r="A108" s="6">
        <v>45809</v>
      </c>
      <c r="B108" s="145">
        <v>6900</v>
      </c>
      <c r="C108" s="144">
        <v>45000</v>
      </c>
    </row>
    <row r="109" spans="1:3">
      <c r="A109" s="6">
        <v>45839</v>
      </c>
      <c r="B109" s="145">
        <v>5200</v>
      </c>
      <c r="C109" s="144">
        <v>55400</v>
      </c>
    </row>
    <row r="110" spans="1:3">
      <c r="A110" s="6">
        <v>45870</v>
      </c>
      <c r="B110" s="145">
        <v>6200</v>
      </c>
      <c r="C110" s="144">
        <v>68800</v>
      </c>
    </row>
    <row r="111" spans="1:3">
      <c r="A111" s="6">
        <v>45901</v>
      </c>
      <c r="B111" s="145">
        <v>4800</v>
      </c>
      <c r="C111" s="144">
        <v>48500</v>
      </c>
    </row>
    <row r="112" spans="1:3">
      <c r="A112" s="6">
        <v>45931</v>
      </c>
      <c r="B112" s="145">
        <v>1700</v>
      </c>
      <c r="C112" s="144">
        <v>31200</v>
      </c>
    </row>
    <row r="113" spans="1:3">
      <c r="A113" s="6">
        <v>45962</v>
      </c>
      <c r="B113" s="145">
        <v>1600</v>
      </c>
      <c r="C113" s="144">
        <v>21800</v>
      </c>
    </row>
    <row r="114" spans="1:3">
      <c r="A114" s="6">
        <v>45992</v>
      </c>
      <c r="B114" s="145">
        <v>1300</v>
      </c>
      <c r="C114" s="144">
        <v>16700</v>
      </c>
    </row>
    <row r="115" spans="1:3">
      <c r="A115" s="6">
        <v>46023</v>
      </c>
      <c r="B115" s="145">
        <v>1100</v>
      </c>
      <c r="C115" s="144">
        <v>14000</v>
      </c>
    </row>
    <row r="116" spans="1:3">
      <c r="A116" s="6">
        <v>46054</v>
      </c>
      <c r="B116" s="145">
        <v>900</v>
      </c>
      <c r="C116" s="144">
        <v>13900</v>
      </c>
    </row>
    <row r="117" spans="1:3">
      <c r="A117" s="6">
        <v>46082</v>
      </c>
      <c r="B117" s="145">
        <v>2000</v>
      </c>
      <c r="C117" s="144">
        <v>21800</v>
      </c>
    </row>
  </sheetData>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0E7490-5327-4177-A11B-66B0F4355BDE}">
  <dimension ref="A1:V118"/>
  <sheetViews>
    <sheetView showGridLines="0" zoomScale="96" zoomScaleNormal="96" workbookViewId="0">
      <pane ySplit="6" topLeftCell="A93" activePane="bottomLeft" state="frozen"/>
      <selection pane="bottomLeft"/>
    </sheetView>
  </sheetViews>
  <sheetFormatPr defaultColWidth="8.86328125" defaultRowHeight="13.5"/>
  <cols>
    <col min="1" max="1" width="8.86328125" style="3" customWidth="1"/>
    <col min="2" max="21" width="8.86328125" style="19"/>
    <col min="22" max="16384" width="8.86328125" style="3"/>
  </cols>
  <sheetData>
    <row r="1" spans="1:21" s="7" customFormat="1" ht="12.75" customHeight="1">
      <c r="A1" s="1" t="s">
        <v>88</v>
      </c>
      <c r="B1" s="24"/>
      <c r="C1" s="24"/>
      <c r="D1" s="24"/>
      <c r="E1" s="24"/>
      <c r="F1" s="24"/>
      <c r="G1" s="24"/>
      <c r="H1" s="24"/>
      <c r="I1" s="24"/>
      <c r="J1" s="24"/>
      <c r="K1" s="24"/>
      <c r="L1" s="24"/>
      <c r="M1" s="24"/>
      <c r="N1" s="24"/>
      <c r="O1" s="24"/>
      <c r="P1" s="24"/>
      <c r="Q1" s="24"/>
      <c r="R1" s="24"/>
      <c r="S1" s="24"/>
      <c r="T1" s="24"/>
      <c r="U1" s="24"/>
    </row>
    <row r="2" spans="1:21" s="9" customFormat="1" ht="15">
      <c r="A2" s="4" t="s">
        <v>84</v>
      </c>
      <c r="B2" s="92"/>
      <c r="C2" s="92"/>
      <c r="D2" s="92"/>
      <c r="E2" s="92"/>
      <c r="F2" s="92"/>
      <c r="G2" s="92"/>
      <c r="H2" s="92"/>
      <c r="I2" s="92"/>
      <c r="J2" s="92"/>
      <c r="K2" s="92"/>
      <c r="L2" s="92"/>
      <c r="M2" s="26"/>
      <c r="N2" s="26"/>
      <c r="O2" s="26"/>
      <c r="P2" s="26"/>
      <c r="Q2" s="26"/>
      <c r="R2" s="26"/>
      <c r="S2" s="26"/>
      <c r="T2" s="26"/>
      <c r="U2" s="26"/>
    </row>
    <row r="3" spans="1:21" s="9" customFormat="1" ht="15">
      <c r="A3" s="5" t="s">
        <v>89</v>
      </c>
      <c r="B3" s="92"/>
      <c r="C3" s="92"/>
      <c r="D3" s="92"/>
      <c r="E3" s="92"/>
      <c r="F3" s="92"/>
      <c r="G3" s="92"/>
      <c r="H3" s="92"/>
      <c r="I3" s="92"/>
      <c r="J3" s="92"/>
      <c r="K3" s="92"/>
      <c r="L3" s="92"/>
      <c r="M3" s="26"/>
      <c r="N3" s="26"/>
      <c r="O3" s="26"/>
      <c r="P3" s="26"/>
      <c r="Q3" s="26"/>
      <c r="R3" s="26"/>
      <c r="S3" s="26"/>
      <c r="T3" s="26"/>
      <c r="U3" s="26"/>
    </row>
    <row r="4" spans="1:21" s="9" customFormat="1" ht="15">
      <c r="A4" s="8"/>
      <c r="B4" s="92"/>
      <c r="C4" s="92"/>
      <c r="D4" s="92"/>
      <c r="E4" s="92"/>
      <c r="F4" s="92"/>
      <c r="G4" s="92"/>
      <c r="H4" s="92"/>
      <c r="I4" s="92"/>
      <c r="J4" s="92"/>
      <c r="K4" s="92"/>
      <c r="L4" s="92"/>
      <c r="M4" s="26"/>
      <c r="N4" s="26"/>
      <c r="O4" s="26"/>
      <c r="P4" s="26"/>
      <c r="Q4" s="26"/>
      <c r="R4" s="26"/>
      <c r="S4" s="26"/>
      <c r="T4" s="26"/>
      <c r="U4" s="26"/>
    </row>
    <row r="5" spans="1:21" s="9" customFormat="1" ht="15">
      <c r="A5" s="8"/>
      <c r="B5" s="15" t="s">
        <v>90</v>
      </c>
      <c r="C5" s="92"/>
      <c r="D5" s="92"/>
      <c r="E5" s="93"/>
      <c r="F5" s="8" t="s">
        <v>46</v>
      </c>
      <c r="G5" s="92"/>
      <c r="H5" s="92"/>
      <c r="I5" s="92"/>
      <c r="J5" s="92"/>
      <c r="K5" s="93"/>
      <c r="L5" s="8" t="s">
        <v>91</v>
      </c>
      <c r="M5" s="26"/>
      <c r="N5" s="26"/>
      <c r="O5" s="26"/>
      <c r="P5" s="27"/>
      <c r="Q5" s="8" t="s">
        <v>92</v>
      </c>
      <c r="R5" s="26"/>
      <c r="S5" s="26"/>
      <c r="T5" s="26"/>
      <c r="U5" s="27"/>
    </row>
    <row r="6" spans="1:21" ht="30.75">
      <c r="A6" s="142" t="s">
        <v>78</v>
      </c>
      <c r="B6" s="146" t="s">
        <v>93</v>
      </c>
      <c r="C6" s="147" t="s">
        <v>94</v>
      </c>
      <c r="D6" s="147" t="s">
        <v>95</v>
      </c>
      <c r="E6" s="148" t="s">
        <v>96</v>
      </c>
      <c r="F6" s="147" t="s">
        <v>97</v>
      </c>
      <c r="G6" s="147" t="s">
        <v>98</v>
      </c>
      <c r="H6" s="147" t="s">
        <v>99</v>
      </c>
      <c r="I6" s="147" t="s">
        <v>100</v>
      </c>
      <c r="J6" s="147" t="s">
        <v>101</v>
      </c>
      <c r="K6" s="148" t="s">
        <v>96</v>
      </c>
      <c r="L6" s="147" t="s">
        <v>102</v>
      </c>
      <c r="M6" s="147" t="s">
        <v>103</v>
      </c>
      <c r="N6" s="147" t="s">
        <v>104</v>
      </c>
      <c r="O6" s="147" t="s">
        <v>105</v>
      </c>
      <c r="P6" s="148" t="s">
        <v>106</v>
      </c>
      <c r="Q6" s="142" t="s">
        <v>107</v>
      </c>
      <c r="R6" s="142" t="s">
        <v>108</v>
      </c>
      <c r="S6" s="142" t="s">
        <v>109</v>
      </c>
      <c r="T6" s="142" t="s">
        <v>110</v>
      </c>
      <c r="U6" s="134" t="s">
        <v>111</v>
      </c>
    </row>
    <row r="7" spans="1:21">
      <c r="A7" s="6">
        <v>42736</v>
      </c>
      <c r="B7" s="89" t="s">
        <v>82</v>
      </c>
      <c r="C7" s="90" t="s">
        <v>82</v>
      </c>
      <c r="D7" s="90" t="s">
        <v>82</v>
      </c>
      <c r="E7" s="91" t="s">
        <v>82</v>
      </c>
      <c r="F7" s="96" t="s">
        <v>82</v>
      </c>
      <c r="G7" s="96" t="s">
        <v>82</v>
      </c>
      <c r="H7" s="96" t="s">
        <v>82</v>
      </c>
      <c r="I7" s="96" t="s">
        <v>82</v>
      </c>
      <c r="J7" s="96" t="s">
        <v>82</v>
      </c>
      <c r="K7" s="94" t="s">
        <v>82</v>
      </c>
      <c r="L7" s="97" t="s">
        <v>82</v>
      </c>
      <c r="M7" s="97" t="s">
        <v>82</v>
      </c>
      <c r="N7" s="97" t="s">
        <v>82</v>
      </c>
      <c r="O7" s="97" t="s">
        <v>82</v>
      </c>
      <c r="P7" s="95" t="s">
        <v>82</v>
      </c>
      <c r="Q7" s="97" t="s">
        <v>82</v>
      </c>
      <c r="R7" s="97" t="s">
        <v>82</v>
      </c>
      <c r="S7" s="97" t="s">
        <v>82</v>
      </c>
      <c r="T7" s="97" t="s">
        <v>82</v>
      </c>
      <c r="U7" s="95" t="s">
        <v>82</v>
      </c>
    </row>
    <row r="8" spans="1:21">
      <c r="A8" s="6">
        <v>42767</v>
      </c>
      <c r="B8" s="89" t="s">
        <v>82</v>
      </c>
      <c r="C8" s="90" t="s">
        <v>82</v>
      </c>
      <c r="D8" s="90" t="s">
        <v>82</v>
      </c>
      <c r="E8" s="91" t="s">
        <v>82</v>
      </c>
      <c r="F8" s="96" t="s">
        <v>82</v>
      </c>
      <c r="G8" s="96" t="s">
        <v>82</v>
      </c>
      <c r="H8" s="96" t="s">
        <v>82</v>
      </c>
      <c r="I8" s="96" t="s">
        <v>82</v>
      </c>
      <c r="J8" s="96" t="s">
        <v>82</v>
      </c>
      <c r="K8" s="94" t="s">
        <v>82</v>
      </c>
      <c r="L8" s="97" t="s">
        <v>82</v>
      </c>
      <c r="M8" s="97" t="s">
        <v>82</v>
      </c>
      <c r="N8" s="97" t="s">
        <v>82</v>
      </c>
      <c r="O8" s="97" t="s">
        <v>82</v>
      </c>
      <c r="P8" s="95" t="s">
        <v>82</v>
      </c>
      <c r="Q8" s="97" t="s">
        <v>82</v>
      </c>
      <c r="R8" s="97" t="s">
        <v>82</v>
      </c>
      <c r="S8" s="97" t="s">
        <v>82</v>
      </c>
      <c r="T8" s="97" t="s">
        <v>82</v>
      </c>
      <c r="U8" s="95" t="s">
        <v>82</v>
      </c>
    </row>
    <row r="9" spans="1:21">
      <c r="A9" s="6">
        <v>42795</v>
      </c>
      <c r="B9" s="89" t="s">
        <v>82</v>
      </c>
      <c r="C9" s="90" t="s">
        <v>82</v>
      </c>
      <c r="D9" s="90" t="s">
        <v>82</v>
      </c>
      <c r="E9" s="91" t="s">
        <v>82</v>
      </c>
      <c r="F9" s="96" t="s">
        <v>82</v>
      </c>
      <c r="G9" s="96" t="s">
        <v>82</v>
      </c>
      <c r="H9" s="96" t="s">
        <v>82</v>
      </c>
      <c r="I9" s="96" t="s">
        <v>82</v>
      </c>
      <c r="J9" s="96" t="s">
        <v>82</v>
      </c>
      <c r="K9" s="94" t="s">
        <v>82</v>
      </c>
      <c r="L9" s="97" t="s">
        <v>82</v>
      </c>
      <c r="M9" s="97" t="s">
        <v>82</v>
      </c>
      <c r="N9" s="97" t="s">
        <v>82</v>
      </c>
      <c r="O9" s="97" t="s">
        <v>82</v>
      </c>
      <c r="P9" s="95" t="s">
        <v>82</v>
      </c>
      <c r="Q9" s="97" t="s">
        <v>82</v>
      </c>
      <c r="R9" s="97" t="s">
        <v>82</v>
      </c>
      <c r="S9" s="97" t="s">
        <v>82</v>
      </c>
      <c r="T9" s="97" t="s">
        <v>82</v>
      </c>
      <c r="U9" s="95" t="s">
        <v>82</v>
      </c>
    </row>
    <row r="10" spans="1:21">
      <c r="A10" s="6">
        <v>42826</v>
      </c>
      <c r="B10" s="89" t="s">
        <v>82</v>
      </c>
      <c r="C10" s="90" t="s">
        <v>82</v>
      </c>
      <c r="D10" s="90" t="s">
        <v>82</v>
      </c>
      <c r="E10" s="91" t="s">
        <v>82</v>
      </c>
      <c r="F10" s="96" t="s">
        <v>82</v>
      </c>
      <c r="G10" s="96" t="s">
        <v>82</v>
      </c>
      <c r="H10" s="96" t="s">
        <v>82</v>
      </c>
      <c r="I10" s="96" t="s">
        <v>82</v>
      </c>
      <c r="J10" s="96" t="s">
        <v>82</v>
      </c>
      <c r="K10" s="94" t="s">
        <v>82</v>
      </c>
      <c r="L10" s="97" t="s">
        <v>82</v>
      </c>
      <c r="M10" s="97" t="s">
        <v>82</v>
      </c>
      <c r="N10" s="97" t="s">
        <v>82</v>
      </c>
      <c r="O10" s="97" t="s">
        <v>82</v>
      </c>
      <c r="P10" s="95" t="s">
        <v>82</v>
      </c>
      <c r="Q10" s="97" t="s">
        <v>82</v>
      </c>
      <c r="R10" s="97" t="s">
        <v>82</v>
      </c>
      <c r="S10" s="97" t="s">
        <v>82</v>
      </c>
      <c r="T10" s="97" t="s">
        <v>82</v>
      </c>
      <c r="U10" s="95" t="s">
        <v>82</v>
      </c>
    </row>
    <row r="11" spans="1:21">
      <c r="A11" s="6">
        <v>42856</v>
      </c>
      <c r="B11" s="89" t="s">
        <v>82</v>
      </c>
      <c r="C11" s="90" t="s">
        <v>82</v>
      </c>
      <c r="D11" s="90" t="s">
        <v>82</v>
      </c>
      <c r="E11" s="91" t="s">
        <v>82</v>
      </c>
      <c r="F11" s="96" t="s">
        <v>82</v>
      </c>
      <c r="G11" s="96" t="s">
        <v>82</v>
      </c>
      <c r="H11" s="96" t="s">
        <v>82</v>
      </c>
      <c r="I11" s="96" t="s">
        <v>82</v>
      </c>
      <c r="J11" s="96" t="s">
        <v>82</v>
      </c>
      <c r="K11" s="94" t="s">
        <v>82</v>
      </c>
      <c r="L11" s="97" t="s">
        <v>82</v>
      </c>
      <c r="M11" s="97" t="s">
        <v>82</v>
      </c>
      <c r="N11" s="97" t="s">
        <v>82</v>
      </c>
      <c r="O11" s="97" t="s">
        <v>82</v>
      </c>
      <c r="P11" s="95" t="s">
        <v>82</v>
      </c>
      <c r="Q11" s="97" t="s">
        <v>82</v>
      </c>
      <c r="R11" s="97" t="s">
        <v>82</v>
      </c>
      <c r="S11" s="97" t="s">
        <v>82</v>
      </c>
      <c r="T11" s="97" t="s">
        <v>82</v>
      </c>
      <c r="U11" s="95" t="s">
        <v>82</v>
      </c>
    </row>
    <row r="12" spans="1:21">
      <c r="A12" s="6">
        <v>42887</v>
      </c>
      <c r="B12" s="89" t="s">
        <v>82</v>
      </c>
      <c r="C12" s="90" t="s">
        <v>82</v>
      </c>
      <c r="D12" s="90" t="s">
        <v>82</v>
      </c>
      <c r="E12" s="91" t="s">
        <v>82</v>
      </c>
      <c r="F12" s="96" t="s">
        <v>82</v>
      </c>
      <c r="G12" s="96" t="s">
        <v>82</v>
      </c>
      <c r="H12" s="96" t="s">
        <v>82</v>
      </c>
      <c r="I12" s="96" t="s">
        <v>82</v>
      </c>
      <c r="J12" s="96" t="s">
        <v>82</v>
      </c>
      <c r="K12" s="94" t="s">
        <v>82</v>
      </c>
      <c r="L12" s="97" t="s">
        <v>82</v>
      </c>
      <c r="M12" s="97" t="s">
        <v>82</v>
      </c>
      <c r="N12" s="97" t="s">
        <v>82</v>
      </c>
      <c r="O12" s="97" t="s">
        <v>82</v>
      </c>
      <c r="P12" s="95" t="s">
        <v>82</v>
      </c>
      <c r="Q12" s="97" t="s">
        <v>82</v>
      </c>
      <c r="R12" s="97" t="s">
        <v>82</v>
      </c>
      <c r="S12" s="97" t="s">
        <v>82</v>
      </c>
      <c r="T12" s="97" t="s">
        <v>82</v>
      </c>
      <c r="U12" s="95" t="s">
        <v>82</v>
      </c>
    </row>
    <row r="13" spans="1:21">
      <c r="A13" s="6">
        <v>42917</v>
      </c>
      <c r="B13" s="89" t="s">
        <v>82</v>
      </c>
      <c r="C13" s="90" t="s">
        <v>82</v>
      </c>
      <c r="D13" s="90" t="s">
        <v>82</v>
      </c>
      <c r="E13" s="91" t="s">
        <v>82</v>
      </c>
      <c r="F13" s="96" t="s">
        <v>82</v>
      </c>
      <c r="G13" s="96" t="s">
        <v>82</v>
      </c>
      <c r="H13" s="96" t="s">
        <v>82</v>
      </c>
      <c r="I13" s="96" t="s">
        <v>82</v>
      </c>
      <c r="J13" s="96" t="s">
        <v>82</v>
      </c>
      <c r="K13" s="94" t="s">
        <v>82</v>
      </c>
      <c r="L13" s="97" t="s">
        <v>82</v>
      </c>
      <c r="M13" s="97" t="s">
        <v>82</v>
      </c>
      <c r="N13" s="97" t="s">
        <v>82</v>
      </c>
      <c r="O13" s="97" t="s">
        <v>82</v>
      </c>
      <c r="P13" s="95" t="s">
        <v>82</v>
      </c>
      <c r="Q13" s="97" t="s">
        <v>82</v>
      </c>
      <c r="R13" s="97" t="s">
        <v>82</v>
      </c>
      <c r="S13" s="97" t="s">
        <v>82</v>
      </c>
      <c r="T13" s="97" t="s">
        <v>82</v>
      </c>
      <c r="U13" s="95" t="s">
        <v>82</v>
      </c>
    </row>
    <row r="14" spans="1:21">
      <c r="A14" s="6">
        <v>42948</v>
      </c>
      <c r="B14" s="89" t="s">
        <v>82</v>
      </c>
      <c r="C14" s="90" t="s">
        <v>82</v>
      </c>
      <c r="D14" s="90" t="s">
        <v>82</v>
      </c>
      <c r="E14" s="91" t="s">
        <v>82</v>
      </c>
      <c r="F14" s="96" t="s">
        <v>82</v>
      </c>
      <c r="G14" s="96" t="s">
        <v>82</v>
      </c>
      <c r="H14" s="96" t="s">
        <v>82</v>
      </c>
      <c r="I14" s="96" t="s">
        <v>82</v>
      </c>
      <c r="J14" s="96" t="s">
        <v>82</v>
      </c>
      <c r="K14" s="94" t="s">
        <v>82</v>
      </c>
      <c r="L14" s="97" t="s">
        <v>82</v>
      </c>
      <c r="M14" s="97" t="s">
        <v>82</v>
      </c>
      <c r="N14" s="97" t="s">
        <v>82</v>
      </c>
      <c r="O14" s="97" t="s">
        <v>82</v>
      </c>
      <c r="P14" s="95" t="s">
        <v>82</v>
      </c>
      <c r="Q14" s="97" t="s">
        <v>82</v>
      </c>
      <c r="R14" s="97" t="s">
        <v>82</v>
      </c>
      <c r="S14" s="97" t="s">
        <v>82</v>
      </c>
      <c r="T14" s="97" t="s">
        <v>82</v>
      </c>
      <c r="U14" s="95" t="s">
        <v>82</v>
      </c>
    </row>
    <row r="15" spans="1:21">
      <c r="A15" s="6">
        <v>42979</v>
      </c>
      <c r="B15" s="89" t="s">
        <v>82</v>
      </c>
      <c r="C15" s="90" t="s">
        <v>82</v>
      </c>
      <c r="D15" s="90" t="s">
        <v>82</v>
      </c>
      <c r="E15" s="91" t="s">
        <v>82</v>
      </c>
      <c r="F15" s="96" t="s">
        <v>82</v>
      </c>
      <c r="G15" s="96" t="s">
        <v>82</v>
      </c>
      <c r="H15" s="96" t="s">
        <v>82</v>
      </c>
      <c r="I15" s="96" t="s">
        <v>82</v>
      </c>
      <c r="J15" s="96" t="s">
        <v>82</v>
      </c>
      <c r="K15" s="94" t="s">
        <v>82</v>
      </c>
      <c r="L15" s="97" t="s">
        <v>82</v>
      </c>
      <c r="M15" s="97" t="s">
        <v>82</v>
      </c>
      <c r="N15" s="97" t="s">
        <v>82</v>
      </c>
      <c r="O15" s="97" t="s">
        <v>82</v>
      </c>
      <c r="P15" s="95" t="s">
        <v>82</v>
      </c>
      <c r="Q15" s="97" t="s">
        <v>82</v>
      </c>
      <c r="R15" s="97" t="s">
        <v>82</v>
      </c>
      <c r="S15" s="97" t="s">
        <v>82</v>
      </c>
      <c r="T15" s="97" t="s">
        <v>82</v>
      </c>
      <c r="U15" s="95" t="s">
        <v>82</v>
      </c>
    </row>
    <row r="16" spans="1:21">
      <c r="A16" s="6">
        <v>43009</v>
      </c>
      <c r="B16" s="89" t="s">
        <v>82</v>
      </c>
      <c r="C16" s="90" t="s">
        <v>82</v>
      </c>
      <c r="D16" s="90" t="s">
        <v>82</v>
      </c>
      <c r="E16" s="91" t="s">
        <v>82</v>
      </c>
      <c r="F16" s="96" t="s">
        <v>82</v>
      </c>
      <c r="G16" s="96" t="s">
        <v>82</v>
      </c>
      <c r="H16" s="96" t="s">
        <v>82</v>
      </c>
      <c r="I16" s="96" t="s">
        <v>82</v>
      </c>
      <c r="J16" s="96" t="s">
        <v>82</v>
      </c>
      <c r="K16" s="94" t="s">
        <v>82</v>
      </c>
      <c r="L16" s="97" t="s">
        <v>82</v>
      </c>
      <c r="M16" s="97" t="s">
        <v>82</v>
      </c>
      <c r="N16" s="97" t="s">
        <v>82</v>
      </c>
      <c r="O16" s="97" t="s">
        <v>82</v>
      </c>
      <c r="P16" s="95" t="s">
        <v>82</v>
      </c>
      <c r="Q16" s="97" t="s">
        <v>82</v>
      </c>
      <c r="R16" s="97" t="s">
        <v>82</v>
      </c>
      <c r="S16" s="97" t="s">
        <v>82</v>
      </c>
      <c r="T16" s="97" t="s">
        <v>82</v>
      </c>
      <c r="U16" s="95" t="s">
        <v>82</v>
      </c>
    </row>
    <row r="17" spans="1:21">
      <c r="A17" s="6">
        <v>43040</v>
      </c>
      <c r="B17" s="89" t="s">
        <v>82</v>
      </c>
      <c r="C17" s="90" t="s">
        <v>82</v>
      </c>
      <c r="D17" s="90" t="s">
        <v>82</v>
      </c>
      <c r="E17" s="91" t="s">
        <v>82</v>
      </c>
      <c r="F17" s="96" t="s">
        <v>82</v>
      </c>
      <c r="G17" s="96" t="s">
        <v>82</v>
      </c>
      <c r="H17" s="96" t="s">
        <v>82</v>
      </c>
      <c r="I17" s="96" t="s">
        <v>82</v>
      </c>
      <c r="J17" s="96" t="s">
        <v>82</v>
      </c>
      <c r="K17" s="94" t="s">
        <v>82</v>
      </c>
      <c r="L17" s="97" t="s">
        <v>82</v>
      </c>
      <c r="M17" s="97" t="s">
        <v>82</v>
      </c>
      <c r="N17" s="97" t="s">
        <v>82</v>
      </c>
      <c r="O17" s="97" t="s">
        <v>82</v>
      </c>
      <c r="P17" s="95" t="s">
        <v>82</v>
      </c>
      <c r="Q17" s="97" t="s">
        <v>82</v>
      </c>
      <c r="R17" s="97" t="s">
        <v>82</v>
      </c>
      <c r="S17" s="97" t="s">
        <v>82</v>
      </c>
      <c r="T17" s="97" t="s">
        <v>82</v>
      </c>
      <c r="U17" s="95" t="s">
        <v>82</v>
      </c>
    </row>
    <row r="18" spans="1:21">
      <c r="A18" s="6">
        <v>43070</v>
      </c>
      <c r="B18" s="89" t="s">
        <v>82</v>
      </c>
      <c r="C18" s="90" t="s">
        <v>82</v>
      </c>
      <c r="D18" s="90" t="s">
        <v>82</v>
      </c>
      <c r="E18" s="91" t="s">
        <v>82</v>
      </c>
      <c r="F18" s="96" t="s">
        <v>82</v>
      </c>
      <c r="G18" s="96" t="s">
        <v>82</v>
      </c>
      <c r="H18" s="96" t="s">
        <v>82</v>
      </c>
      <c r="I18" s="96" t="s">
        <v>82</v>
      </c>
      <c r="J18" s="96" t="s">
        <v>82</v>
      </c>
      <c r="K18" s="94" t="s">
        <v>82</v>
      </c>
      <c r="L18" s="97" t="s">
        <v>82</v>
      </c>
      <c r="M18" s="97" t="s">
        <v>82</v>
      </c>
      <c r="N18" s="97" t="s">
        <v>82</v>
      </c>
      <c r="O18" s="97" t="s">
        <v>82</v>
      </c>
      <c r="P18" s="95" t="s">
        <v>82</v>
      </c>
      <c r="Q18" s="97" t="s">
        <v>82</v>
      </c>
      <c r="R18" s="97" t="s">
        <v>82</v>
      </c>
      <c r="S18" s="97" t="s">
        <v>82</v>
      </c>
      <c r="T18" s="97" t="s">
        <v>82</v>
      </c>
      <c r="U18" s="95" t="s">
        <v>82</v>
      </c>
    </row>
    <row r="19" spans="1:21">
      <c r="A19" s="6">
        <v>43101</v>
      </c>
      <c r="B19" s="89" t="s">
        <v>82</v>
      </c>
      <c r="C19" s="90" t="s">
        <v>82</v>
      </c>
      <c r="D19" s="90" t="s">
        <v>82</v>
      </c>
      <c r="E19" s="91" t="s">
        <v>82</v>
      </c>
      <c r="F19" s="96" t="s">
        <v>82</v>
      </c>
      <c r="G19" s="96" t="s">
        <v>82</v>
      </c>
      <c r="H19" s="96" t="s">
        <v>82</v>
      </c>
      <c r="I19" s="96" t="s">
        <v>82</v>
      </c>
      <c r="J19" s="96" t="s">
        <v>82</v>
      </c>
      <c r="K19" s="94" t="s">
        <v>82</v>
      </c>
      <c r="L19" s="97" t="s">
        <v>82</v>
      </c>
      <c r="M19" s="97" t="s">
        <v>82</v>
      </c>
      <c r="N19" s="97" t="s">
        <v>82</v>
      </c>
      <c r="O19" s="97" t="s">
        <v>82</v>
      </c>
      <c r="P19" s="95" t="s">
        <v>82</v>
      </c>
      <c r="Q19" s="97" t="s">
        <v>82</v>
      </c>
      <c r="R19" s="97" t="s">
        <v>82</v>
      </c>
      <c r="S19" s="97" t="s">
        <v>82</v>
      </c>
      <c r="T19" s="97" t="s">
        <v>82</v>
      </c>
      <c r="U19" s="95" t="s">
        <v>82</v>
      </c>
    </row>
    <row r="20" spans="1:21">
      <c r="A20" s="6">
        <v>43132</v>
      </c>
      <c r="B20" s="89" t="s">
        <v>82</v>
      </c>
      <c r="C20" s="90" t="s">
        <v>82</v>
      </c>
      <c r="D20" s="90" t="s">
        <v>82</v>
      </c>
      <c r="E20" s="91" t="s">
        <v>82</v>
      </c>
      <c r="F20" s="96" t="s">
        <v>82</v>
      </c>
      <c r="G20" s="96" t="s">
        <v>82</v>
      </c>
      <c r="H20" s="96" t="s">
        <v>82</v>
      </c>
      <c r="I20" s="96" t="s">
        <v>82</v>
      </c>
      <c r="J20" s="96" t="s">
        <v>82</v>
      </c>
      <c r="K20" s="94" t="s">
        <v>82</v>
      </c>
      <c r="L20" s="97" t="s">
        <v>82</v>
      </c>
      <c r="M20" s="97" t="s">
        <v>82</v>
      </c>
      <c r="N20" s="97" t="s">
        <v>82</v>
      </c>
      <c r="O20" s="97" t="s">
        <v>82</v>
      </c>
      <c r="P20" s="95" t="s">
        <v>82</v>
      </c>
      <c r="Q20" s="97" t="s">
        <v>82</v>
      </c>
      <c r="R20" s="97" t="s">
        <v>82</v>
      </c>
      <c r="S20" s="97" t="s">
        <v>82</v>
      </c>
      <c r="T20" s="97" t="s">
        <v>82</v>
      </c>
      <c r="U20" s="95" t="s">
        <v>82</v>
      </c>
    </row>
    <row r="21" spans="1:21">
      <c r="A21" s="6">
        <v>43160</v>
      </c>
      <c r="B21" s="89" t="s">
        <v>82</v>
      </c>
      <c r="C21" s="90" t="s">
        <v>82</v>
      </c>
      <c r="D21" s="90" t="s">
        <v>82</v>
      </c>
      <c r="E21" s="91" t="s">
        <v>82</v>
      </c>
      <c r="F21" s="96" t="s">
        <v>82</v>
      </c>
      <c r="G21" s="96" t="s">
        <v>82</v>
      </c>
      <c r="H21" s="96" t="s">
        <v>82</v>
      </c>
      <c r="I21" s="96" t="s">
        <v>82</v>
      </c>
      <c r="J21" s="96" t="s">
        <v>82</v>
      </c>
      <c r="K21" s="94" t="s">
        <v>82</v>
      </c>
      <c r="L21" s="97" t="s">
        <v>82</v>
      </c>
      <c r="M21" s="97" t="s">
        <v>82</v>
      </c>
      <c r="N21" s="97" t="s">
        <v>82</v>
      </c>
      <c r="O21" s="97" t="s">
        <v>82</v>
      </c>
      <c r="P21" s="95" t="s">
        <v>82</v>
      </c>
      <c r="Q21" s="97" t="s">
        <v>82</v>
      </c>
      <c r="R21" s="97" t="s">
        <v>82</v>
      </c>
      <c r="S21" s="97" t="s">
        <v>82</v>
      </c>
      <c r="T21" s="97" t="s">
        <v>82</v>
      </c>
      <c r="U21" s="95" t="s">
        <v>82</v>
      </c>
    </row>
    <row r="22" spans="1:21">
      <c r="A22" s="6">
        <v>43191</v>
      </c>
      <c r="B22" s="89" t="s">
        <v>82</v>
      </c>
      <c r="C22" s="90" t="s">
        <v>82</v>
      </c>
      <c r="D22" s="90" t="s">
        <v>82</v>
      </c>
      <c r="E22" s="91" t="s">
        <v>82</v>
      </c>
      <c r="F22" s="96" t="s">
        <v>82</v>
      </c>
      <c r="G22" s="96" t="s">
        <v>82</v>
      </c>
      <c r="H22" s="96" t="s">
        <v>82</v>
      </c>
      <c r="I22" s="96" t="s">
        <v>82</v>
      </c>
      <c r="J22" s="96" t="s">
        <v>82</v>
      </c>
      <c r="K22" s="94" t="s">
        <v>82</v>
      </c>
      <c r="L22" s="97" t="s">
        <v>82</v>
      </c>
      <c r="M22" s="97" t="s">
        <v>82</v>
      </c>
      <c r="N22" s="97" t="s">
        <v>82</v>
      </c>
      <c r="O22" s="97" t="s">
        <v>82</v>
      </c>
      <c r="P22" s="95" t="s">
        <v>82</v>
      </c>
      <c r="Q22" s="97" t="s">
        <v>82</v>
      </c>
      <c r="R22" s="97" t="s">
        <v>82</v>
      </c>
      <c r="S22" s="97" t="s">
        <v>82</v>
      </c>
      <c r="T22" s="97" t="s">
        <v>82</v>
      </c>
      <c r="U22" s="95" t="s">
        <v>82</v>
      </c>
    </row>
    <row r="23" spans="1:21">
      <c r="A23" s="6">
        <v>43221</v>
      </c>
      <c r="B23" s="89" t="s">
        <v>82</v>
      </c>
      <c r="C23" s="90" t="s">
        <v>82</v>
      </c>
      <c r="D23" s="90" t="s">
        <v>82</v>
      </c>
      <c r="E23" s="91" t="s">
        <v>82</v>
      </c>
      <c r="F23" s="96" t="s">
        <v>82</v>
      </c>
      <c r="G23" s="96" t="s">
        <v>82</v>
      </c>
      <c r="H23" s="96" t="s">
        <v>82</v>
      </c>
      <c r="I23" s="96" t="s">
        <v>82</v>
      </c>
      <c r="J23" s="96" t="s">
        <v>82</v>
      </c>
      <c r="K23" s="94" t="s">
        <v>82</v>
      </c>
      <c r="L23" s="97" t="s">
        <v>82</v>
      </c>
      <c r="M23" s="97" t="s">
        <v>82</v>
      </c>
      <c r="N23" s="97" t="s">
        <v>82</v>
      </c>
      <c r="O23" s="97" t="s">
        <v>82</v>
      </c>
      <c r="P23" s="95" t="s">
        <v>82</v>
      </c>
      <c r="Q23" s="97" t="s">
        <v>82</v>
      </c>
      <c r="R23" s="97" t="s">
        <v>82</v>
      </c>
      <c r="S23" s="97" t="s">
        <v>82</v>
      </c>
      <c r="T23" s="97" t="s">
        <v>82</v>
      </c>
      <c r="U23" s="95" t="s">
        <v>82</v>
      </c>
    </row>
    <row r="24" spans="1:21">
      <c r="A24" s="6">
        <v>43252</v>
      </c>
      <c r="B24" s="89" t="s">
        <v>82</v>
      </c>
      <c r="C24" s="90" t="s">
        <v>82</v>
      </c>
      <c r="D24" s="90" t="s">
        <v>82</v>
      </c>
      <c r="E24" s="91" t="s">
        <v>82</v>
      </c>
      <c r="F24" s="96" t="s">
        <v>82</v>
      </c>
      <c r="G24" s="96" t="s">
        <v>82</v>
      </c>
      <c r="H24" s="96" t="s">
        <v>82</v>
      </c>
      <c r="I24" s="96" t="s">
        <v>82</v>
      </c>
      <c r="J24" s="96" t="s">
        <v>82</v>
      </c>
      <c r="K24" s="94" t="s">
        <v>82</v>
      </c>
      <c r="L24" s="97" t="s">
        <v>82</v>
      </c>
      <c r="M24" s="97" t="s">
        <v>82</v>
      </c>
      <c r="N24" s="97" t="s">
        <v>82</v>
      </c>
      <c r="O24" s="97" t="s">
        <v>82</v>
      </c>
      <c r="P24" s="95" t="s">
        <v>82</v>
      </c>
      <c r="Q24" s="97" t="s">
        <v>82</v>
      </c>
      <c r="R24" s="97" t="s">
        <v>82</v>
      </c>
      <c r="S24" s="97" t="s">
        <v>82</v>
      </c>
      <c r="T24" s="97" t="s">
        <v>82</v>
      </c>
      <c r="U24" s="95" t="s">
        <v>82</v>
      </c>
    </row>
    <row r="25" spans="1:21">
      <c r="A25" s="6">
        <v>43282</v>
      </c>
      <c r="B25" s="89" t="s">
        <v>82</v>
      </c>
      <c r="C25" s="90" t="s">
        <v>82</v>
      </c>
      <c r="D25" s="90" t="s">
        <v>82</v>
      </c>
      <c r="E25" s="91" t="s">
        <v>82</v>
      </c>
      <c r="F25" s="96" t="s">
        <v>82</v>
      </c>
      <c r="G25" s="96" t="s">
        <v>82</v>
      </c>
      <c r="H25" s="96" t="s">
        <v>82</v>
      </c>
      <c r="I25" s="96" t="s">
        <v>82</v>
      </c>
      <c r="J25" s="96" t="s">
        <v>82</v>
      </c>
      <c r="K25" s="94" t="s">
        <v>82</v>
      </c>
      <c r="L25" s="97" t="s">
        <v>82</v>
      </c>
      <c r="M25" s="97" t="s">
        <v>82</v>
      </c>
      <c r="N25" s="97" t="s">
        <v>82</v>
      </c>
      <c r="O25" s="97" t="s">
        <v>82</v>
      </c>
      <c r="P25" s="95" t="s">
        <v>82</v>
      </c>
      <c r="Q25" s="97" t="s">
        <v>82</v>
      </c>
      <c r="R25" s="97" t="s">
        <v>82</v>
      </c>
      <c r="S25" s="97" t="s">
        <v>82</v>
      </c>
      <c r="T25" s="97" t="s">
        <v>82</v>
      </c>
      <c r="U25" s="95" t="s">
        <v>82</v>
      </c>
    </row>
    <row r="26" spans="1:21">
      <c r="A26" s="6">
        <v>43313</v>
      </c>
      <c r="B26" s="89" t="s">
        <v>82</v>
      </c>
      <c r="C26" s="90" t="s">
        <v>82</v>
      </c>
      <c r="D26" s="90" t="s">
        <v>82</v>
      </c>
      <c r="E26" s="91" t="s">
        <v>82</v>
      </c>
      <c r="F26" s="96" t="s">
        <v>82</v>
      </c>
      <c r="G26" s="96" t="s">
        <v>82</v>
      </c>
      <c r="H26" s="96" t="s">
        <v>82</v>
      </c>
      <c r="I26" s="96" t="s">
        <v>82</v>
      </c>
      <c r="J26" s="96" t="s">
        <v>82</v>
      </c>
      <c r="K26" s="94" t="s">
        <v>82</v>
      </c>
      <c r="L26" s="97" t="s">
        <v>82</v>
      </c>
      <c r="M26" s="97" t="s">
        <v>82</v>
      </c>
      <c r="N26" s="97" t="s">
        <v>82</v>
      </c>
      <c r="O26" s="97" t="s">
        <v>82</v>
      </c>
      <c r="P26" s="95" t="s">
        <v>82</v>
      </c>
      <c r="Q26" s="97" t="s">
        <v>82</v>
      </c>
      <c r="R26" s="97" t="s">
        <v>82</v>
      </c>
      <c r="S26" s="97" t="s">
        <v>82</v>
      </c>
      <c r="T26" s="97" t="s">
        <v>82</v>
      </c>
      <c r="U26" s="95" t="s">
        <v>82</v>
      </c>
    </row>
    <row r="27" spans="1:21">
      <c r="A27" s="6">
        <v>43344</v>
      </c>
      <c r="B27" s="89" t="s">
        <v>82</v>
      </c>
      <c r="C27" s="90" t="s">
        <v>82</v>
      </c>
      <c r="D27" s="90" t="s">
        <v>82</v>
      </c>
      <c r="E27" s="91" t="s">
        <v>82</v>
      </c>
      <c r="F27" s="96" t="s">
        <v>82</v>
      </c>
      <c r="G27" s="96" t="s">
        <v>82</v>
      </c>
      <c r="H27" s="96" t="s">
        <v>82</v>
      </c>
      <c r="I27" s="96" t="s">
        <v>82</v>
      </c>
      <c r="J27" s="96" t="s">
        <v>82</v>
      </c>
      <c r="K27" s="94" t="s">
        <v>82</v>
      </c>
      <c r="L27" s="97" t="s">
        <v>82</v>
      </c>
      <c r="M27" s="97" t="s">
        <v>82</v>
      </c>
      <c r="N27" s="97" t="s">
        <v>82</v>
      </c>
      <c r="O27" s="97" t="s">
        <v>82</v>
      </c>
      <c r="P27" s="95" t="s">
        <v>82</v>
      </c>
      <c r="Q27" s="97" t="s">
        <v>82</v>
      </c>
      <c r="R27" s="97" t="s">
        <v>82</v>
      </c>
      <c r="S27" s="97" t="s">
        <v>82</v>
      </c>
      <c r="T27" s="97" t="s">
        <v>82</v>
      </c>
      <c r="U27" s="95" t="s">
        <v>82</v>
      </c>
    </row>
    <row r="28" spans="1:21">
      <c r="A28" s="6">
        <v>43374</v>
      </c>
      <c r="B28" s="89" t="s">
        <v>82</v>
      </c>
      <c r="C28" s="90" t="s">
        <v>82</v>
      </c>
      <c r="D28" s="90" t="s">
        <v>82</v>
      </c>
      <c r="E28" s="91" t="s">
        <v>82</v>
      </c>
      <c r="F28" s="96" t="s">
        <v>82</v>
      </c>
      <c r="G28" s="96" t="s">
        <v>82</v>
      </c>
      <c r="H28" s="96" t="s">
        <v>82</v>
      </c>
      <c r="I28" s="96" t="s">
        <v>82</v>
      </c>
      <c r="J28" s="96" t="s">
        <v>82</v>
      </c>
      <c r="K28" s="94" t="s">
        <v>82</v>
      </c>
      <c r="L28" s="97" t="s">
        <v>82</v>
      </c>
      <c r="M28" s="97" t="s">
        <v>82</v>
      </c>
      <c r="N28" s="97" t="s">
        <v>82</v>
      </c>
      <c r="O28" s="97" t="s">
        <v>82</v>
      </c>
      <c r="P28" s="95" t="s">
        <v>82</v>
      </c>
      <c r="Q28" s="97" t="s">
        <v>82</v>
      </c>
      <c r="R28" s="97" t="s">
        <v>82</v>
      </c>
      <c r="S28" s="97" t="s">
        <v>82</v>
      </c>
      <c r="T28" s="97" t="s">
        <v>82</v>
      </c>
      <c r="U28" s="95" t="s">
        <v>82</v>
      </c>
    </row>
    <row r="29" spans="1:21">
      <c r="A29" s="6">
        <v>43405</v>
      </c>
      <c r="B29" s="89" t="s">
        <v>82</v>
      </c>
      <c r="C29" s="90" t="s">
        <v>82</v>
      </c>
      <c r="D29" s="90" t="s">
        <v>82</v>
      </c>
      <c r="E29" s="91" t="s">
        <v>82</v>
      </c>
      <c r="F29" s="96" t="s">
        <v>82</v>
      </c>
      <c r="G29" s="96" t="s">
        <v>82</v>
      </c>
      <c r="H29" s="96" t="s">
        <v>82</v>
      </c>
      <c r="I29" s="96" t="s">
        <v>82</v>
      </c>
      <c r="J29" s="96" t="s">
        <v>82</v>
      </c>
      <c r="K29" s="94" t="s">
        <v>82</v>
      </c>
      <c r="L29" s="97" t="s">
        <v>82</v>
      </c>
      <c r="M29" s="97" t="s">
        <v>82</v>
      </c>
      <c r="N29" s="97" t="s">
        <v>82</v>
      </c>
      <c r="O29" s="97" t="s">
        <v>82</v>
      </c>
      <c r="P29" s="95" t="s">
        <v>82</v>
      </c>
      <c r="Q29" s="97" t="s">
        <v>82</v>
      </c>
      <c r="R29" s="97" t="s">
        <v>82</v>
      </c>
      <c r="S29" s="97" t="s">
        <v>82</v>
      </c>
      <c r="T29" s="97" t="s">
        <v>82</v>
      </c>
      <c r="U29" s="95" t="s">
        <v>82</v>
      </c>
    </row>
    <row r="30" spans="1:21">
      <c r="A30" s="6">
        <v>43435</v>
      </c>
      <c r="B30" s="89" t="s">
        <v>82</v>
      </c>
      <c r="C30" s="90" t="s">
        <v>82</v>
      </c>
      <c r="D30" s="90" t="s">
        <v>82</v>
      </c>
      <c r="E30" s="91" t="s">
        <v>82</v>
      </c>
      <c r="F30" s="96" t="s">
        <v>82</v>
      </c>
      <c r="G30" s="96" t="s">
        <v>82</v>
      </c>
      <c r="H30" s="96" t="s">
        <v>82</v>
      </c>
      <c r="I30" s="96" t="s">
        <v>82</v>
      </c>
      <c r="J30" s="96" t="s">
        <v>82</v>
      </c>
      <c r="K30" s="94" t="s">
        <v>82</v>
      </c>
      <c r="L30" s="97" t="s">
        <v>82</v>
      </c>
      <c r="M30" s="97" t="s">
        <v>82</v>
      </c>
      <c r="N30" s="97" t="s">
        <v>82</v>
      </c>
      <c r="O30" s="97" t="s">
        <v>82</v>
      </c>
      <c r="P30" s="95" t="s">
        <v>82</v>
      </c>
      <c r="Q30" s="97" t="s">
        <v>82</v>
      </c>
      <c r="R30" s="97" t="s">
        <v>82</v>
      </c>
      <c r="S30" s="97" t="s">
        <v>82</v>
      </c>
      <c r="T30" s="97" t="s">
        <v>82</v>
      </c>
      <c r="U30" s="95" t="s">
        <v>82</v>
      </c>
    </row>
    <row r="31" spans="1:21">
      <c r="A31" s="6">
        <v>43466</v>
      </c>
      <c r="B31" s="89" t="s">
        <v>82</v>
      </c>
      <c r="C31" s="90" t="s">
        <v>82</v>
      </c>
      <c r="D31" s="90" t="s">
        <v>82</v>
      </c>
      <c r="E31" s="91" t="s">
        <v>82</v>
      </c>
      <c r="F31" s="96" t="s">
        <v>82</v>
      </c>
      <c r="G31" s="96" t="s">
        <v>82</v>
      </c>
      <c r="H31" s="96" t="s">
        <v>82</v>
      </c>
      <c r="I31" s="96" t="s">
        <v>82</v>
      </c>
      <c r="J31" s="96" t="s">
        <v>82</v>
      </c>
      <c r="K31" s="94" t="s">
        <v>82</v>
      </c>
      <c r="L31" s="97" t="s">
        <v>82</v>
      </c>
      <c r="M31" s="97" t="s">
        <v>82</v>
      </c>
      <c r="N31" s="97" t="s">
        <v>82</v>
      </c>
      <c r="O31" s="97" t="s">
        <v>82</v>
      </c>
      <c r="P31" s="95" t="s">
        <v>82</v>
      </c>
      <c r="Q31" s="97" t="s">
        <v>82</v>
      </c>
      <c r="R31" s="97" t="s">
        <v>82</v>
      </c>
      <c r="S31" s="97" t="s">
        <v>82</v>
      </c>
      <c r="T31" s="97" t="s">
        <v>82</v>
      </c>
      <c r="U31" s="95" t="s">
        <v>82</v>
      </c>
    </row>
    <row r="32" spans="1:21">
      <c r="A32" s="6">
        <v>43497</v>
      </c>
      <c r="B32" s="89" t="s">
        <v>82</v>
      </c>
      <c r="C32" s="90" t="s">
        <v>82</v>
      </c>
      <c r="D32" s="90" t="s">
        <v>82</v>
      </c>
      <c r="E32" s="91" t="s">
        <v>82</v>
      </c>
      <c r="F32" s="96" t="s">
        <v>82</v>
      </c>
      <c r="G32" s="96" t="s">
        <v>82</v>
      </c>
      <c r="H32" s="96" t="s">
        <v>82</v>
      </c>
      <c r="I32" s="96" t="s">
        <v>82</v>
      </c>
      <c r="J32" s="96" t="s">
        <v>82</v>
      </c>
      <c r="K32" s="94" t="s">
        <v>82</v>
      </c>
      <c r="L32" s="97" t="s">
        <v>82</v>
      </c>
      <c r="M32" s="97" t="s">
        <v>82</v>
      </c>
      <c r="N32" s="97" t="s">
        <v>82</v>
      </c>
      <c r="O32" s="97" t="s">
        <v>82</v>
      </c>
      <c r="P32" s="95" t="s">
        <v>82</v>
      </c>
      <c r="Q32" s="97" t="s">
        <v>82</v>
      </c>
      <c r="R32" s="97" t="s">
        <v>82</v>
      </c>
      <c r="S32" s="97" t="s">
        <v>82</v>
      </c>
      <c r="T32" s="97" t="s">
        <v>82</v>
      </c>
      <c r="U32" s="95" t="s">
        <v>82</v>
      </c>
    </row>
    <row r="33" spans="1:21">
      <c r="A33" s="6">
        <v>43525</v>
      </c>
      <c r="B33" s="89" t="s">
        <v>82</v>
      </c>
      <c r="C33" s="90" t="s">
        <v>82</v>
      </c>
      <c r="D33" s="90" t="s">
        <v>82</v>
      </c>
      <c r="E33" s="91" t="s">
        <v>82</v>
      </c>
      <c r="F33" s="96" t="s">
        <v>82</v>
      </c>
      <c r="G33" s="96" t="s">
        <v>82</v>
      </c>
      <c r="H33" s="96" t="s">
        <v>82</v>
      </c>
      <c r="I33" s="96" t="s">
        <v>82</v>
      </c>
      <c r="J33" s="96" t="s">
        <v>82</v>
      </c>
      <c r="K33" s="94" t="s">
        <v>82</v>
      </c>
      <c r="L33" s="97" t="s">
        <v>82</v>
      </c>
      <c r="M33" s="97" t="s">
        <v>82</v>
      </c>
      <c r="N33" s="97" t="s">
        <v>82</v>
      </c>
      <c r="O33" s="97" t="s">
        <v>82</v>
      </c>
      <c r="P33" s="95" t="s">
        <v>82</v>
      </c>
      <c r="Q33" s="97" t="s">
        <v>82</v>
      </c>
      <c r="R33" s="97" t="s">
        <v>82</v>
      </c>
      <c r="S33" s="97" t="s">
        <v>82</v>
      </c>
      <c r="T33" s="97" t="s">
        <v>82</v>
      </c>
      <c r="U33" s="95" t="s">
        <v>82</v>
      </c>
    </row>
    <row r="34" spans="1:21">
      <c r="A34" s="6">
        <v>43556</v>
      </c>
      <c r="B34" s="89" t="s">
        <v>82</v>
      </c>
      <c r="C34" s="90" t="s">
        <v>82</v>
      </c>
      <c r="D34" s="90" t="s">
        <v>82</v>
      </c>
      <c r="E34" s="91" t="s">
        <v>82</v>
      </c>
      <c r="F34" s="96" t="s">
        <v>82</v>
      </c>
      <c r="G34" s="96" t="s">
        <v>82</v>
      </c>
      <c r="H34" s="96" t="s">
        <v>82</v>
      </c>
      <c r="I34" s="96" t="s">
        <v>82</v>
      </c>
      <c r="J34" s="96" t="s">
        <v>82</v>
      </c>
      <c r="K34" s="94" t="s">
        <v>82</v>
      </c>
      <c r="L34" s="97" t="s">
        <v>82</v>
      </c>
      <c r="M34" s="97" t="s">
        <v>82</v>
      </c>
      <c r="N34" s="97" t="s">
        <v>82</v>
      </c>
      <c r="O34" s="97" t="s">
        <v>82</v>
      </c>
      <c r="P34" s="95" t="s">
        <v>82</v>
      </c>
      <c r="Q34" s="97" t="s">
        <v>82</v>
      </c>
      <c r="R34" s="97" t="s">
        <v>82</v>
      </c>
      <c r="S34" s="97" t="s">
        <v>82</v>
      </c>
      <c r="T34" s="97" t="s">
        <v>82</v>
      </c>
      <c r="U34" s="95" t="s">
        <v>82</v>
      </c>
    </row>
    <row r="35" spans="1:21">
      <c r="A35" s="6">
        <v>43586</v>
      </c>
      <c r="B35" s="89" t="s">
        <v>82</v>
      </c>
      <c r="C35" s="90" t="s">
        <v>82</v>
      </c>
      <c r="D35" s="90" t="s">
        <v>82</v>
      </c>
      <c r="E35" s="91" t="s">
        <v>82</v>
      </c>
      <c r="F35" s="96" t="s">
        <v>82</v>
      </c>
      <c r="G35" s="96" t="s">
        <v>82</v>
      </c>
      <c r="H35" s="96" t="s">
        <v>82</v>
      </c>
      <c r="I35" s="96" t="s">
        <v>82</v>
      </c>
      <c r="J35" s="96" t="s">
        <v>82</v>
      </c>
      <c r="K35" s="94" t="s">
        <v>82</v>
      </c>
      <c r="L35" s="97" t="s">
        <v>82</v>
      </c>
      <c r="M35" s="97" t="s">
        <v>82</v>
      </c>
      <c r="N35" s="97" t="s">
        <v>82</v>
      </c>
      <c r="O35" s="97" t="s">
        <v>82</v>
      </c>
      <c r="P35" s="95" t="s">
        <v>82</v>
      </c>
      <c r="Q35" s="97" t="s">
        <v>82</v>
      </c>
      <c r="R35" s="97" t="s">
        <v>82</v>
      </c>
      <c r="S35" s="97" t="s">
        <v>82</v>
      </c>
      <c r="T35" s="97" t="s">
        <v>82</v>
      </c>
      <c r="U35" s="95" t="s">
        <v>82</v>
      </c>
    </row>
    <row r="36" spans="1:21">
      <c r="A36" s="6">
        <v>43617</v>
      </c>
      <c r="B36" s="89" t="s">
        <v>82</v>
      </c>
      <c r="C36" s="90" t="s">
        <v>82</v>
      </c>
      <c r="D36" s="90" t="s">
        <v>82</v>
      </c>
      <c r="E36" s="91" t="s">
        <v>82</v>
      </c>
      <c r="F36" s="96" t="s">
        <v>82</v>
      </c>
      <c r="G36" s="96" t="s">
        <v>82</v>
      </c>
      <c r="H36" s="96" t="s">
        <v>82</v>
      </c>
      <c r="I36" s="96" t="s">
        <v>82</v>
      </c>
      <c r="J36" s="96" t="s">
        <v>82</v>
      </c>
      <c r="K36" s="94" t="s">
        <v>82</v>
      </c>
      <c r="L36" s="97" t="s">
        <v>82</v>
      </c>
      <c r="M36" s="97" t="s">
        <v>82</v>
      </c>
      <c r="N36" s="97" t="s">
        <v>82</v>
      </c>
      <c r="O36" s="97" t="s">
        <v>82</v>
      </c>
      <c r="P36" s="95" t="s">
        <v>82</v>
      </c>
      <c r="Q36" s="97" t="s">
        <v>82</v>
      </c>
      <c r="R36" s="97" t="s">
        <v>82</v>
      </c>
      <c r="S36" s="97" t="s">
        <v>82</v>
      </c>
      <c r="T36" s="97" t="s">
        <v>82</v>
      </c>
      <c r="U36" s="95" t="s">
        <v>82</v>
      </c>
    </row>
    <row r="37" spans="1:21">
      <c r="A37" s="6">
        <v>43647</v>
      </c>
      <c r="B37" s="89" t="s">
        <v>82</v>
      </c>
      <c r="C37" s="90" t="s">
        <v>82</v>
      </c>
      <c r="D37" s="90" t="s">
        <v>82</v>
      </c>
      <c r="E37" s="91" t="s">
        <v>82</v>
      </c>
      <c r="F37" s="96" t="s">
        <v>82</v>
      </c>
      <c r="G37" s="96" t="s">
        <v>82</v>
      </c>
      <c r="H37" s="96" t="s">
        <v>82</v>
      </c>
      <c r="I37" s="96" t="s">
        <v>82</v>
      </c>
      <c r="J37" s="96" t="s">
        <v>82</v>
      </c>
      <c r="K37" s="94" t="s">
        <v>82</v>
      </c>
      <c r="L37" s="97" t="s">
        <v>82</v>
      </c>
      <c r="M37" s="97" t="s">
        <v>82</v>
      </c>
      <c r="N37" s="97" t="s">
        <v>82</v>
      </c>
      <c r="O37" s="97" t="s">
        <v>82</v>
      </c>
      <c r="P37" s="95" t="s">
        <v>82</v>
      </c>
      <c r="Q37" s="97" t="s">
        <v>82</v>
      </c>
      <c r="R37" s="97" t="s">
        <v>82</v>
      </c>
      <c r="S37" s="97" t="s">
        <v>82</v>
      </c>
      <c r="T37" s="97" t="s">
        <v>82</v>
      </c>
      <c r="U37" s="95" t="s">
        <v>82</v>
      </c>
    </row>
    <row r="38" spans="1:21">
      <c r="A38" s="6">
        <v>43678</v>
      </c>
      <c r="B38" s="89" t="s">
        <v>82</v>
      </c>
      <c r="C38" s="90" t="s">
        <v>82</v>
      </c>
      <c r="D38" s="90" t="s">
        <v>82</v>
      </c>
      <c r="E38" s="91" t="s">
        <v>82</v>
      </c>
      <c r="F38" s="96" t="s">
        <v>82</v>
      </c>
      <c r="G38" s="96" t="s">
        <v>82</v>
      </c>
      <c r="H38" s="96" t="s">
        <v>82</v>
      </c>
      <c r="I38" s="96" t="s">
        <v>82</v>
      </c>
      <c r="J38" s="96" t="s">
        <v>82</v>
      </c>
      <c r="K38" s="94" t="s">
        <v>82</v>
      </c>
      <c r="L38" s="97" t="s">
        <v>82</v>
      </c>
      <c r="M38" s="97" t="s">
        <v>82</v>
      </c>
      <c r="N38" s="97" t="s">
        <v>82</v>
      </c>
      <c r="O38" s="97" t="s">
        <v>82</v>
      </c>
      <c r="P38" s="95" t="s">
        <v>82</v>
      </c>
      <c r="Q38" s="97" t="s">
        <v>82</v>
      </c>
      <c r="R38" s="97" t="s">
        <v>82</v>
      </c>
      <c r="S38" s="97" t="s">
        <v>82</v>
      </c>
      <c r="T38" s="97" t="s">
        <v>82</v>
      </c>
      <c r="U38" s="95" t="s">
        <v>82</v>
      </c>
    </row>
    <row r="39" spans="1:21">
      <c r="A39" s="6">
        <v>43709</v>
      </c>
      <c r="B39" s="89" t="s">
        <v>82</v>
      </c>
      <c r="C39" s="90" t="s">
        <v>82</v>
      </c>
      <c r="D39" s="90" t="s">
        <v>82</v>
      </c>
      <c r="E39" s="91" t="s">
        <v>82</v>
      </c>
      <c r="F39" s="96" t="s">
        <v>82</v>
      </c>
      <c r="G39" s="96" t="s">
        <v>82</v>
      </c>
      <c r="H39" s="96" t="s">
        <v>82</v>
      </c>
      <c r="I39" s="96" t="s">
        <v>82</v>
      </c>
      <c r="J39" s="96" t="s">
        <v>82</v>
      </c>
      <c r="K39" s="94" t="s">
        <v>82</v>
      </c>
      <c r="L39" s="97" t="s">
        <v>82</v>
      </c>
      <c r="M39" s="97" t="s">
        <v>82</v>
      </c>
      <c r="N39" s="97" t="s">
        <v>82</v>
      </c>
      <c r="O39" s="97" t="s">
        <v>82</v>
      </c>
      <c r="P39" s="95" t="s">
        <v>82</v>
      </c>
      <c r="Q39" s="97" t="s">
        <v>82</v>
      </c>
      <c r="R39" s="97" t="s">
        <v>82</v>
      </c>
      <c r="S39" s="97" t="s">
        <v>82</v>
      </c>
      <c r="T39" s="97" t="s">
        <v>82</v>
      </c>
      <c r="U39" s="95" t="s">
        <v>82</v>
      </c>
    </row>
    <row r="40" spans="1:21">
      <c r="A40" s="6">
        <v>43739</v>
      </c>
      <c r="B40" s="89" t="s">
        <v>82</v>
      </c>
      <c r="C40" s="90" t="s">
        <v>82</v>
      </c>
      <c r="D40" s="90" t="s">
        <v>82</v>
      </c>
      <c r="E40" s="91" t="s">
        <v>82</v>
      </c>
      <c r="F40" s="96" t="s">
        <v>82</v>
      </c>
      <c r="G40" s="96" t="s">
        <v>82</v>
      </c>
      <c r="H40" s="96" t="s">
        <v>82</v>
      </c>
      <c r="I40" s="96" t="s">
        <v>82</v>
      </c>
      <c r="J40" s="96" t="s">
        <v>82</v>
      </c>
      <c r="K40" s="94" t="s">
        <v>82</v>
      </c>
      <c r="L40" s="97" t="s">
        <v>82</v>
      </c>
      <c r="M40" s="97" t="s">
        <v>82</v>
      </c>
      <c r="N40" s="97" t="s">
        <v>82</v>
      </c>
      <c r="O40" s="97" t="s">
        <v>82</v>
      </c>
      <c r="P40" s="95" t="s">
        <v>82</v>
      </c>
      <c r="Q40" s="97" t="s">
        <v>82</v>
      </c>
      <c r="R40" s="97" t="s">
        <v>82</v>
      </c>
      <c r="S40" s="97" t="s">
        <v>82</v>
      </c>
      <c r="T40" s="97" t="s">
        <v>82</v>
      </c>
      <c r="U40" s="95" t="s">
        <v>82</v>
      </c>
    </row>
    <row r="41" spans="1:21">
      <c r="A41" s="6">
        <v>43770</v>
      </c>
      <c r="B41" s="89" t="s">
        <v>82</v>
      </c>
      <c r="C41" s="90" t="s">
        <v>82</v>
      </c>
      <c r="D41" s="90" t="s">
        <v>82</v>
      </c>
      <c r="E41" s="91" t="s">
        <v>82</v>
      </c>
      <c r="F41" s="96" t="s">
        <v>82</v>
      </c>
      <c r="G41" s="96" t="s">
        <v>82</v>
      </c>
      <c r="H41" s="96" t="s">
        <v>82</v>
      </c>
      <c r="I41" s="96" t="s">
        <v>82</v>
      </c>
      <c r="J41" s="96" t="s">
        <v>82</v>
      </c>
      <c r="K41" s="94" t="s">
        <v>82</v>
      </c>
      <c r="L41" s="97" t="s">
        <v>82</v>
      </c>
      <c r="M41" s="97" t="s">
        <v>82</v>
      </c>
      <c r="N41" s="97" t="s">
        <v>82</v>
      </c>
      <c r="O41" s="97" t="s">
        <v>82</v>
      </c>
      <c r="P41" s="95" t="s">
        <v>82</v>
      </c>
      <c r="Q41" s="97" t="s">
        <v>82</v>
      </c>
      <c r="R41" s="97" t="s">
        <v>82</v>
      </c>
      <c r="S41" s="97" t="s">
        <v>82</v>
      </c>
      <c r="T41" s="97" t="s">
        <v>82</v>
      </c>
      <c r="U41" s="95" t="s">
        <v>82</v>
      </c>
    </row>
    <row r="42" spans="1:21">
      <c r="A42" s="6">
        <v>43800</v>
      </c>
      <c r="B42" s="89" t="s">
        <v>82</v>
      </c>
      <c r="C42" s="90" t="s">
        <v>82</v>
      </c>
      <c r="D42" s="90" t="s">
        <v>82</v>
      </c>
      <c r="E42" s="91" t="s">
        <v>82</v>
      </c>
      <c r="F42" s="96" t="s">
        <v>82</v>
      </c>
      <c r="G42" s="96" t="s">
        <v>82</v>
      </c>
      <c r="H42" s="96" t="s">
        <v>82</v>
      </c>
      <c r="I42" s="96" t="s">
        <v>82</v>
      </c>
      <c r="J42" s="96" t="s">
        <v>82</v>
      </c>
      <c r="K42" s="94" t="s">
        <v>82</v>
      </c>
      <c r="L42" s="97" t="s">
        <v>82</v>
      </c>
      <c r="M42" s="97" t="s">
        <v>82</v>
      </c>
      <c r="N42" s="97" t="s">
        <v>82</v>
      </c>
      <c r="O42" s="97" t="s">
        <v>82</v>
      </c>
      <c r="P42" s="95" t="s">
        <v>82</v>
      </c>
      <c r="Q42" s="97" t="s">
        <v>82</v>
      </c>
      <c r="R42" s="97" t="s">
        <v>82</v>
      </c>
      <c r="S42" s="97" t="s">
        <v>82</v>
      </c>
      <c r="T42" s="97" t="s">
        <v>82</v>
      </c>
      <c r="U42" s="95" t="s">
        <v>82</v>
      </c>
    </row>
    <row r="43" spans="1:21">
      <c r="A43" s="6">
        <v>43831</v>
      </c>
      <c r="B43" s="89" t="s">
        <v>82</v>
      </c>
      <c r="C43" s="90" t="s">
        <v>82</v>
      </c>
      <c r="D43" s="90" t="s">
        <v>82</v>
      </c>
      <c r="E43" s="91" t="s">
        <v>82</v>
      </c>
      <c r="F43" s="96" t="s">
        <v>82</v>
      </c>
      <c r="G43" s="96" t="s">
        <v>82</v>
      </c>
      <c r="H43" s="96" t="s">
        <v>82</v>
      </c>
      <c r="I43" s="96" t="s">
        <v>82</v>
      </c>
      <c r="J43" s="96" t="s">
        <v>82</v>
      </c>
      <c r="K43" s="94" t="s">
        <v>82</v>
      </c>
      <c r="L43" s="97" t="s">
        <v>82</v>
      </c>
      <c r="M43" s="97" t="s">
        <v>82</v>
      </c>
      <c r="N43" s="97" t="s">
        <v>82</v>
      </c>
      <c r="O43" s="97" t="s">
        <v>82</v>
      </c>
      <c r="P43" s="95" t="s">
        <v>82</v>
      </c>
      <c r="Q43" s="97" t="s">
        <v>82</v>
      </c>
      <c r="R43" s="97" t="s">
        <v>82</v>
      </c>
      <c r="S43" s="97" t="s">
        <v>82</v>
      </c>
      <c r="T43" s="97" t="s">
        <v>82</v>
      </c>
      <c r="U43" s="95" t="s">
        <v>82</v>
      </c>
    </row>
    <row r="44" spans="1:21">
      <c r="A44" s="6">
        <v>43862</v>
      </c>
      <c r="B44" s="89" t="s">
        <v>82</v>
      </c>
      <c r="C44" s="90" t="s">
        <v>82</v>
      </c>
      <c r="D44" s="90" t="s">
        <v>82</v>
      </c>
      <c r="E44" s="91" t="s">
        <v>82</v>
      </c>
      <c r="F44" s="96" t="s">
        <v>82</v>
      </c>
      <c r="G44" s="96" t="s">
        <v>82</v>
      </c>
      <c r="H44" s="96" t="s">
        <v>82</v>
      </c>
      <c r="I44" s="96" t="s">
        <v>82</v>
      </c>
      <c r="J44" s="96" t="s">
        <v>82</v>
      </c>
      <c r="K44" s="94" t="s">
        <v>82</v>
      </c>
      <c r="L44" s="97" t="s">
        <v>82</v>
      </c>
      <c r="M44" s="97" t="s">
        <v>82</v>
      </c>
      <c r="N44" s="97" t="s">
        <v>82</v>
      </c>
      <c r="O44" s="97" t="s">
        <v>82</v>
      </c>
      <c r="P44" s="95" t="s">
        <v>82</v>
      </c>
      <c r="Q44" s="97" t="s">
        <v>82</v>
      </c>
      <c r="R44" s="97" t="s">
        <v>82</v>
      </c>
      <c r="S44" s="97" t="s">
        <v>82</v>
      </c>
      <c r="T44" s="97" t="s">
        <v>82</v>
      </c>
      <c r="U44" s="95" t="s">
        <v>82</v>
      </c>
    </row>
    <row r="45" spans="1:21">
      <c r="A45" s="6">
        <v>43891</v>
      </c>
      <c r="B45" s="89" t="s">
        <v>82</v>
      </c>
      <c r="C45" s="90" t="s">
        <v>82</v>
      </c>
      <c r="D45" s="90" t="s">
        <v>82</v>
      </c>
      <c r="E45" s="91" t="s">
        <v>82</v>
      </c>
      <c r="F45" s="96" t="s">
        <v>82</v>
      </c>
      <c r="G45" s="96" t="s">
        <v>82</v>
      </c>
      <c r="H45" s="96" t="s">
        <v>82</v>
      </c>
      <c r="I45" s="96" t="s">
        <v>82</v>
      </c>
      <c r="J45" s="96" t="s">
        <v>82</v>
      </c>
      <c r="K45" s="94" t="s">
        <v>82</v>
      </c>
      <c r="L45" s="97" t="s">
        <v>82</v>
      </c>
      <c r="M45" s="97" t="s">
        <v>82</v>
      </c>
      <c r="N45" s="97" t="s">
        <v>82</v>
      </c>
      <c r="O45" s="97" t="s">
        <v>82</v>
      </c>
      <c r="P45" s="95" t="s">
        <v>82</v>
      </c>
      <c r="Q45" s="97" t="s">
        <v>82</v>
      </c>
      <c r="R45" s="97" t="s">
        <v>82</v>
      </c>
      <c r="S45" s="97" t="s">
        <v>82</v>
      </c>
      <c r="T45" s="97" t="s">
        <v>82</v>
      </c>
      <c r="U45" s="95" t="s">
        <v>82</v>
      </c>
    </row>
    <row r="46" spans="1:21">
      <c r="A46" s="6">
        <v>43922</v>
      </c>
      <c r="B46" s="89" t="s">
        <v>82</v>
      </c>
      <c r="C46" s="90" t="s">
        <v>82</v>
      </c>
      <c r="D46" s="90" t="s">
        <v>82</v>
      </c>
      <c r="E46" s="91" t="s">
        <v>82</v>
      </c>
      <c r="F46" s="96" t="s">
        <v>82</v>
      </c>
      <c r="G46" s="96" t="s">
        <v>82</v>
      </c>
      <c r="H46" s="96" t="s">
        <v>82</v>
      </c>
      <c r="I46" s="96" t="s">
        <v>82</v>
      </c>
      <c r="J46" s="96" t="s">
        <v>82</v>
      </c>
      <c r="K46" s="94" t="s">
        <v>82</v>
      </c>
      <c r="L46" s="97" t="s">
        <v>82</v>
      </c>
      <c r="M46" s="97" t="s">
        <v>82</v>
      </c>
      <c r="N46" s="97" t="s">
        <v>82</v>
      </c>
      <c r="O46" s="97" t="s">
        <v>82</v>
      </c>
      <c r="P46" s="95" t="s">
        <v>82</v>
      </c>
      <c r="Q46" s="97" t="s">
        <v>82</v>
      </c>
      <c r="R46" s="97" t="s">
        <v>82</v>
      </c>
      <c r="S46" s="97" t="s">
        <v>82</v>
      </c>
      <c r="T46" s="97" t="s">
        <v>82</v>
      </c>
      <c r="U46" s="95" t="s">
        <v>82</v>
      </c>
    </row>
    <row r="47" spans="1:21">
      <c r="A47" s="6">
        <v>43952</v>
      </c>
      <c r="B47" s="89" t="s">
        <v>82</v>
      </c>
      <c r="C47" s="90" t="s">
        <v>82</v>
      </c>
      <c r="D47" s="90" t="s">
        <v>82</v>
      </c>
      <c r="E47" s="91" t="s">
        <v>82</v>
      </c>
      <c r="F47" s="96" t="s">
        <v>82</v>
      </c>
      <c r="G47" s="96" t="s">
        <v>82</v>
      </c>
      <c r="H47" s="96" t="s">
        <v>82</v>
      </c>
      <c r="I47" s="96" t="s">
        <v>82</v>
      </c>
      <c r="J47" s="96" t="s">
        <v>82</v>
      </c>
      <c r="K47" s="94" t="s">
        <v>82</v>
      </c>
      <c r="L47" s="97" t="s">
        <v>82</v>
      </c>
      <c r="M47" s="97" t="s">
        <v>82</v>
      </c>
      <c r="N47" s="97" t="s">
        <v>82</v>
      </c>
      <c r="O47" s="97" t="s">
        <v>82</v>
      </c>
      <c r="P47" s="95" t="s">
        <v>82</v>
      </c>
      <c r="Q47" s="97" t="s">
        <v>82</v>
      </c>
      <c r="R47" s="97" t="s">
        <v>82</v>
      </c>
      <c r="S47" s="97" t="s">
        <v>82</v>
      </c>
      <c r="T47" s="97" t="s">
        <v>82</v>
      </c>
      <c r="U47" s="95" t="s">
        <v>82</v>
      </c>
    </row>
    <row r="48" spans="1:21">
      <c r="A48" s="6">
        <v>43983</v>
      </c>
      <c r="B48" s="89" t="s">
        <v>82</v>
      </c>
      <c r="C48" s="90" t="s">
        <v>82</v>
      </c>
      <c r="D48" s="90" t="s">
        <v>82</v>
      </c>
      <c r="E48" s="91" t="s">
        <v>82</v>
      </c>
      <c r="F48" s="96" t="s">
        <v>82</v>
      </c>
      <c r="G48" s="96" t="s">
        <v>82</v>
      </c>
      <c r="H48" s="96" t="s">
        <v>82</v>
      </c>
      <c r="I48" s="96" t="s">
        <v>82</v>
      </c>
      <c r="J48" s="96" t="s">
        <v>82</v>
      </c>
      <c r="K48" s="94" t="s">
        <v>82</v>
      </c>
      <c r="L48" s="97" t="s">
        <v>82</v>
      </c>
      <c r="M48" s="97" t="s">
        <v>82</v>
      </c>
      <c r="N48" s="97" t="s">
        <v>82</v>
      </c>
      <c r="O48" s="97" t="s">
        <v>82</v>
      </c>
      <c r="P48" s="95" t="s">
        <v>82</v>
      </c>
      <c r="Q48" s="97" t="s">
        <v>82</v>
      </c>
      <c r="R48" s="97" t="s">
        <v>82</v>
      </c>
      <c r="S48" s="97" t="s">
        <v>82</v>
      </c>
      <c r="T48" s="97" t="s">
        <v>82</v>
      </c>
      <c r="U48" s="95" t="s">
        <v>82</v>
      </c>
    </row>
    <row r="49" spans="1:21">
      <c r="A49" s="6">
        <v>44013</v>
      </c>
      <c r="B49" s="89" t="s">
        <v>82</v>
      </c>
      <c r="C49" s="90" t="s">
        <v>82</v>
      </c>
      <c r="D49" s="90" t="s">
        <v>82</v>
      </c>
      <c r="E49" s="91" t="s">
        <v>82</v>
      </c>
      <c r="F49" s="96" t="s">
        <v>82</v>
      </c>
      <c r="G49" s="96" t="s">
        <v>82</v>
      </c>
      <c r="H49" s="96" t="s">
        <v>82</v>
      </c>
      <c r="I49" s="96" t="s">
        <v>82</v>
      </c>
      <c r="J49" s="96" t="s">
        <v>82</v>
      </c>
      <c r="K49" s="94" t="s">
        <v>82</v>
      </c>
      <c r="L49" s="97" t="s">
        <v>82</v>
      </c>
      <c r="M49" s="97" t="s">
        <v>82</v>
      </c>
      <c r="N49" s="97" t="s">
        <v>82</v>
      </c>
      <c r="O49" s="97" t="s">
        <v>82</v>
      </c>
      <c r="P49" s="95" t="s">
        <v>82</v>
      </c>
      <c r="Q49" s="97" t="s">
        <v>82</v>
      </c>
      <c r="R49" s="97" t="s">
        <v>82</v>
      </c>
      <c r="S49" s="97" t="s">
        <v>82</v>
      </c>
      <c r="T49" s="97" t="s">
        <v>82</v>
      </c>
      <c r="U49" s="95" t="s">
        <v>82</v>
      </c>
    </row>
    <row r="50" spans="1:21">
      <c r="A50" s="6">
        <v>44044</v>
      </c>
      <c r="B50" s="89" t="s">
        <v>82</v>
      </c>
      <c r="C50" s="90" t="s">
        <v>82</v>
      </c>
      <c r="D50" s="90" t="s">
        <v>82</v>
      </c>
      <c r="E50" s="91" t="s">
        <v>82</v>
      </c>
      <c r="F50" s="96" t="s">
        <v>82</v>
      </c>
      <c r="G50" s="96" t="s">
        <v>82</v>
      </c>
      <c r="H50" s="96" t="s">
        <v>82</v>
      </c>
      <c r="I50" s="96" t="s">
        <v>82</v>
      </c>
      <c r="J50" s="96" t="s">
        <v>82</v>
      </c>
      <c r="K50" s="94" t="s">
        <v>82</v>
      </c>
      <c r="L50" s="97" t="s">
        <v>82</v>
      </c>
      <c r="M50" s="97" t="s">
        <v>82</v>
      </c>
      <c r="N50" s="97" t="s">
        <v>82</v>
      </c>
      <c r="O50" s="97" t="s">
        <v>82</v>
      </c>
      <c r="P50" s="95" t="s">
        <v>82</v>
      </c>
      <c r="Q50" s="97" t="s">
        <v>82</v>
      </c>
      <c r="R50" s="97" t="s">
        <v>82</v>
      </c>
      <c r="S50" s="97" t="s">
        <v>82</v>
      </c>
      <c r="T50" s="97" t="s">
        <v>82</v>
      </c>
      <c r="U50" s="95" t="s">
        <v>82</v>
      </c>
    </row>
    <row r="51" spans="1:21">
      <c r="A51" s="6">
        <v>44075</v>
      </c>
      <c r="B51" s="89" t="s">
        <v>82</v>
      </c>
      <c r="C51" s="90" t="s">
        <v>82</v>
      </c>
      <c r="D51" s="90" t="s">
        <v>82</v>
      </c>
      <c r="E51" s="91" t="s">
        <v>82</v>
      </c>
      <c r="F51" s="96" t="s">
        <v>82</v>
      </c>
      <c r="G51" s="96" t="s">
        <v>82</v>
      </c>
      <c r="H51" s="96" t="s">
        <v>82</v>
      </c>
      <c r="I51" s="96" t="s">
        <v>82</v>
      </c>
      <c r="J51" s="96" t="s">
        <v>82</v>
      </c>
      <c r="K51" s="94" t="s">
        <v>82</v>
      </c>
      <c r="L51" s="97" t="s">
        <v>82</v>
      </c>
      <c r="M51" s="97" t="s">
        <v>82</v>
      </c>
      <c r="N51" s="97" t="s">
        <v>82</v>
      </c>
      <c r="O51" s="97" t="s">
        <v>82</v>
      </c>
      <c r="P51" s="95" t="s">
        <v>82</v>
      </c>
      <c r="Q51" s="97" t="s">
        <v>82</v>
      </c>
      <c r="R51" s="97" t="s">
        <v>82</v>
      </c>
      <c r="S51" s="97" t="s">
        <v>82</v>
      </c>
      <c r="T51" s="97" t="s">
        <v>82</v>
      </c>
      <c r="U51" s="95" t="s">
        <v>82</v>
      </c>
    </row>
    <row r="52" spans="1:21">
      <c r="A52" s="6">
        <v>44105</v>
      </c>
      <c r="B52" s="89" t="s">
        <v>82</v>
      </c>
      <c r="C52" s="90" t="s">
        <v>82</v>
      </c>
      <c r="D52" s="90" t="s">
        <v>82</v>
      </c>
      <c r="E52" s="91" t="s">
        <v>82</v>
      </c>
      <c r="F52" s="96" t="s">
        <v>82</v>
      </c>
      <c r="G52" s="96" t="s">
        <v>82</v>
      </c>
      <c r="H52" s="96" t="s">
        <v>82</v>
      </c>
      <c r="I52" s="96" t="s">
        <v>82</v>
      </c>
      <c r="J52" s="96" t="s">
        <v>82</v>
      </c>
      <c r="K52" s="94" t="s">
        <v>82</v>
      </c>
      <c r="L52" s="97" t="s">
        <v>82</v>
      </c>
      <c r="M52" s="97" t="s">
        <v>82</v>
      </c>
      <c r="N52" s="97" t="s">
        <v>82</v>
      </c>
      <c r="O52" s="97" t="s">
        <v>82</v>
      </c>
      <c r="P52" s="95" t="s">
        <v>82</v>
      </c>
      <c r="Q52" s="97" t="s">
        <v>82</v>
      </c>
      <c r="R52" s="97" t="s">
        <v>82</v>
      </c>
      <c r="S52" s="97" t="s">
        <v>82</v>
      </c>
      <c r="T52" s="97" t="s">
        <v>82</v>
      </c>
      <c r="U52" s="95" t="s">
        <v>82</v>
      </c>
    </row>
    <row r="53" spans="1:21">
      <c r="A53" s="6">
        <v>44136</v>
      </c>
      <c r="B53" s="89" t="s">
        <v>82</v>
      </c>
      <c r="C53" s="90" t="s">
        <v>82</v>
      </c>
      <c r="D53" s="90" t="s">
        <v>82</v>
      </c>
      <c r="E53" s="91" t="s">
        <v>82</v>
      </c>
      <c r="F53" s="96" t="s">
        <v>82</v>
      </c>
      <c r="G53" s="96" t="s">
        <v>82</v>
      </c>
      <c r="H53" s="96" t="s">
        <v>82</v>
      </c>
      <c r="I53" s="96" t="s">
        <v>82</v>
      </c>
      <c r="J53" s="96" t="s">
        <v>82</v>
      </c>
      <c r="K53" s="94" t="s">
        <v>82</v>
      </c>
      <c r="L53" s="97" t="s">
        <v>82</v>
      </c>
      <c r="M53" s="97" t="s">
        <v>82</v>
      </c>
      <c r="N53" s="97" t="s">
        <v>82</v>
      </c>
      <c r="O53" s="97" t="s">
        <v>82</v>
      </c>
      <c r="P53" s="95" t="s">
        <v>82</v>
      </c>
      <c r="Q53" s="97" t="s">
        <v>82</v>
      </c>
      <c r="R53" s="97" t="s">
        <v>82</v>
      </c>
      <c r="S53" s="97" t="s">
        <v>82</v>
      </c>
      <c r="T53" s="97" t="s">
        <v>82</v>
      </c>
      <c r="U53" s="95" t="s">
        <v>82</v>
      </c>
    </row>
    <row r="54" spans="1:21">
      <c r="A54" s="6">
        <v>44166</v>
      </c>
      <c r="B54" s="89" t="s">
        <v>82</v>
      </c>
      <c r="C54" s="90" t="s">
        <v>82</v>
      </c>
      <c r="D54" s="90" t="s">
        <v>82</v>
      </c>
      <c r="E54" s="91" t="s">
        <v>82</v>
      </c>
      <c r="F54" s="96" t="s">
        <v>82</v>
      </c>
      <c r="G54" s="96" t="s">
        <v>82</v>
      </c>
      <c r="H54" s="96" t="s">
        <v>82</v>
      </c>
      <c r="I54" s="96" t="s">
        <v>82</v>
      </c>
      <c r="J54" s="96" t="s">
        <v>82</v>
      </c>
      <c r="K54" s="94" t="s">
        <v>82</v>
      </c>
      <c r="L54" s="97" t="s">
        <v>82</v>
      </c>
      <c r="M54" s="97" t="s">
        <v>82</v>
      </c>
      <c r="N54" s="97" t="s">
        <v>82</v>
      </c>
      <c r="O54" s="97" t="s">
        <v>82</v>
      </c>
      <c r="P54" s="95" t="s">
        <v>82</v>
      </c>
      <c r="Q54" s="97" t="s">
        <v>82</v>
      </c>
      <c r="R54" s="97" t="s">
        <v>82</v>
      </c>
      <c r="S54" s="97" t="s">
        <v>82</v>
      </c>
      <c r="T54" s="97" t="s">
        <v>82</v>
      </c>
      <c r="U54" s="95" t="s">
        <v>82</v>
      </c>
    </row>
    <row r="55" spans="1:21">
      <c r="A55" s="6">
        <v>44197</v>
      </c>
      <c r="B55" s="89" t="s">
        <v>82</v>
      </c>
      <c r="C55" s="90" t="s">
        <v>82</v>
      </c>
      <c r="D55" s="90" t="s">
        <v>82</v>
      </c>
      <c r="E55" s="91" t="s">
        <v>82</v>
      </c>
      <c r="F55" s="96" t="s">
        <v>82</v>
      </c>
      <c r="G55" s="96" t="s">
        <v>82</v>
      </c>
      <c r="H55" s="96" t="s">
        <v>82</v>
      </c>
      <c r="I55" s="96" t="s">
        <v>82</v>
      </c>
      <c r="J55" s="96" t="s">
        <v>82</v>
      </c>
      <c r="K55" s="94" t="s">
        <v>82</v>
      </c>
      <c r="L55" s="97" t="s">
        <v>82</v>
      </c>
      <c r="M55" s="97" t="s">
        <v>82</v>
      </c>
      <c r="N55" s="97" t="s">
        <v>82</v>
      </c>
      <c r="O55" s="97" t="s">
        <v>82</v>
      </c>
      <c r="P55" s="95" t="s">
        <v>82</v>
      </c>
      <c r="Q55" s="97" t="s">
        <v>82</v>
      </c>
      <c r="R55" s="97" t="s">
        <v>82</v>
      </c>
      <c r="S55" s="97" t="s">
        <v>82</v>
      </c>
      <c r="T55" s="97" t="s">
        <v>82</v>
      </c>
      <c r="U55" s="95" t="s">
        <v>82</v>
      </c>
    </row>
    <row r="56" spans="1:21">
      <c r="A56" s="6">
        <v>44228</v>
      </c>
      <c r="B56" s="89" t="s">
        <v>82</v>
      </c>
      <c r="C56" s="90" t="s">
        <v>82</v>
      </c>
      <c r="D56" s="90" t="s">
        <v>82</v>
      </c>
      <c r="E56" s="91" t="s">
        <v>82</v>
      </c>
      <c r="F56" s="96" t="s">
        <v>82</v>
      </c>
      <c r="G56" s="96" t="s">
        <v>82</v>
      </c>
      <c r="H56" s="96" t="s">
        <v>82</v>
      </c>
      <c r="I56" s="96" t="s">
        <v>82</v>
      </c>
      <c r="J56" s="96" t="s">
        <v>82</v>
      </c>
      <c r="K56" s="94" t="s">
        <v>82</v>
      </c>
      <c r="L56" s="97" t="s">
        <v>82</v>
      </c>
      <c r="M56" s="97" t="s">
        <v>82</v>
      </c>
      <c r="N56" s="97" t="s">
        <v>82</v>
      </c>
      <c r="O56" s="97" t="s">
        <v>82</v>
      </c>
      <c r="P56" s="95" t="s">
        <v>82</v>
      </c>
      <c r="Q56" s="97" t="s">
        <v>82</v>
      </c>
      <c r="R56" s="97" t="s">
        <v>82</v>
      </c>
      <c r="S56" s="97" t="s">
        <v>82</v>
      </c>
      <c r="T56" s="97" t="s">
        <v>82</v>
      </c>
      <c r="U56" s="95" t="s">
        <v>82</v>
      </c>
    </row>
    <row r="57" spans="1:21">
      <c r="A57" s="6">
        <v>44256</v>
      </c>
      <c r="B57" s="89" t="s">
        <v>82</v>
      </c>
      <c r="C57" s="90" t="s">
        <v>82</v>
      </c>
      <c r="D57" s="90" t="s">
        <v>82</v>
      </c>
      <c r="E57" s="91" t="s">
        <v>82</v>
      </c>
      <c r="F57" s="96" t="s">
        <v>82</v>
      </c>
      <c r="G57" s="96" t="s">
        <v>82</v>
      </c>
      <c r="H57" s="96" t="s">
        <v>82</v>
      </c>
      <c r="I57" s="96" t="s">
        <v>82</v>
      </c>
      <c r="J57" s="96" t="s">
        <v>82</v>
      </c>
      <c r="K57" s="94" t="s">
        <v>82</v>
      </c>
      <c r="L57" s="97" t="s">
        <v>82</v>
      </c>
      <c r="M57" s="97" t="s">
        <v>82</v>
      </c>
      <c r="N57" s="97" t="s">
        <v>82</v>
      </c>
      <c r="O57" s="97" t="s">
        <v>82</v>
      </c>
      <c r="P57" s="95" t="s">
        <v>82</v>
      </c>
      <c r="Q57" s="97" t="s">
        <v>82</v>
      </c>
      <c r="R57" s="97" t="s">
        <v>82</v>
      </c>
      <c r="S57" s="97" t="s">
        <v>82</v>
      </c>
      <c r="T57" s="97" t="s">
        <v>82</v>
      </c>
      <c r="U57" s="95" t="s">
        <v>82</v>
      </c>
    </row>
    <row r="58" spans="1:21">
      <c r="A58" s="6">
        <v>44287</v>
      </c>
      <c r="B58" s="89" t="s">
        <v>82</v>
      </c>
      <c r="C58" s="90" t="s">
        <v>82</v>
      </c>
      <c r="D58" s="90" t="s">
        <v>82</v>
      </c>
      <c r="E58" s="91" t="s">
        <v>82</v>
      </c>
      <c r="F58" s="96" t="s">
        <v>82</v>
      </c>
      <c r="G58" s="96" t="s">
        <v>82</v>
      </c>
      <c r="H58" s="96" t="s">
        <v>82</v>
      </c>
      <c r="I58" s="96" t="s">
        <v>82</v>
      </c>
      <c r="J58" s="96" t="s">
        <v>82</v>
      </c>
      <c r="K58" s="94" t="s">
        <v>82</v>
      </c>
      <c r="L58" s="97" t="s">
        <v>82</v>
      </c>
      <c r="M58" s="97" t="s">
        <v>82</v>
      </c>
      <c r="N58" s="97" t="s">
        <v>82</v>
      </c>
      <c r="O58" s="97" t="s">
        <v>82</v>
      </c>
      <c r="P58" s="95" t="s">
        <v>82</v>
      </c>
      <c r="Q58" s="97" t="s">
        <v>82</v>
      </c>
      <c r="R58" s="97" t="s">
        <v>82</v>
      </c>
      <c r="S58" s="97" t="s">
        <v>82</v>
      </c>
      <c r="T58" s="97" t="s">
        <v>82</v>
      </c>
      <c r="U58" s="95" t="s">
        <v>82</v>
      </c>
    </row>
    <row r="59" spans="1:21">
      <c r="A59" s="6">
        <v>44317</v>
      </c>
      <c r="B59" s="89" t="s">
        <v>82</v>
      </c>
      <c r="C59" s="90" t="s">
        <v>82</v>
      </c>
      <c r="D59" s="90" t="s">
        <v>82</v>
      </c>
      <c r="E59" s="91" t="s">
        <v>82</v>
      </c>
      <c r="F59" s="96" t="s">
        <v>82</v>
      </c>
      <c r="G59" s="96" t="s">
        <v>82</v>
      </c>
      <c r="H59" s="96" t="s">
        <v>82</v>
      </c>
      <c r="I59" s="96" t="s">
        <v>82</v>
      </c>
      <c r="J59" s="96" t="s">
        <v>82</v>
      </c>
      <c r="K59" s="94" t="s">
        <v>82</v>
      </c>
      <c r="L59" s="97" t="s">
        <v>82</v>
      </c>
      <c r="M59" s="97" t="s">
        <v>82</v>
      </c>
      <c r="N59" s="97" t="s">
        <v>82</v>
      </c>
      <c r="O59" s="97" t="s">
        <v>82</v>
      </c>
      <c r="P59" s="95" t="s">
        <v>82</v>
      </c>
      <c r="Q59" s="97" t="s">
        <v>82</v>
      </c>
      <c r="R59" s="97" t="s">
        <v>82</v>
      </c>
      <c r="S59" s="97" t="s">
        <v>82</v>
      </c>
      <c r="T59" s="97" t="s">
        <v>82</v>
      </c>
      <c r="U59" s="95" t="s">
        <v>82</v>
      </c>
    </row>
    <row r="60" spans="1:21">
      <c r="A60" s="6">
        <v>44348</v>
      </c>
      <c r="B60" s="89" t="s">
        <v>82</v>
      </c>
      <c r="C60" s="90" t="s">
        <v>82</v>
      </c>
      <c r="D60" s="90" t="s">
        <v>82</v>
      </c>
      <c r="E60" s="91" t="s">
        <v>82</v>
      </c>
      <c r="F60" s="96" t="s">
        <v>82</v>
      </c>
      <c r="G60" s="96" t="s">
        <v>82</v>
      </c>
      <c r="H60" s="96" t="s">
        <v>82</v>
      </c>
      <c r="I60" s="96" t="s">
        <v>82</v>
      </c>
      <c r="J60" s="96" t="s">
        <v>82</v>
      </c>
      <c r="K60" s="94" t="s">
        <v>82</v>
      </c>
      <c r="L60" s="97" t="s">
        <v>82</v>
      </c>
      <c r="M60" s="97" t="s">
        <v>82</v>
      </c>
      <c r="N60" s="97" t="s">
        <v>82</v>
      </c>
      <c r="O60" s="97" t="s">
        <v>82</v>
      </c>
      <c r="P60" s="95" t="s">
        <v>82</v>
      </c>
      <c r="Q60" s="97" t="s">
        <v>82</v>
      </c>
      <c r="R60" s="97" t="s">
        <v>82</v>
      </c>
      <c r="S60" s="97" t="s">
        <v>82</v>
      </c>
      <c r="T60" s="97" t="s">
        <v>82</v>
      </c>
      <c r="U60" s="95" t="s">
        <v>82</v>
      </c>
    </row>
    <row r="61" spans="1:21">
      <c r="A61" s="6">
        <v>44378</v>
      </c>
      <c r="B61" s="89" t="s">
        <v>82</v>
      </c>
      <c r="C61" s="90" t="s">
        <v>82</v>
      </c>
      <c r="D61" s="90" t="s">
        <v>82</v>
      </c>
      <c r="E61" s="91" t="s">
        <v>82</v>
      </c>
      <c r="F61" s="96" t="s">
        <v>82</v>
      </c>
      <c r="G61" s="96" t="s">
        <v>82</v>
      </c>
      <c r="H61" s="96" t="s">
        <v>82</v>
      </c>
      <c r="I61" s="96" t="s">
        <v>82</v>
      </c>
      <c r="J61" s="96" t="s">
        <v>82</v>
      </c>
      <c r="K61" s="94" t="s">
        <v>82</v>
      </c>
      <c r="L61" s="97" t="s">
        <v>82</v>
      </c>
      <c r="M61" s="97" t="s">
        <v>82</v>
      </c>
      <c r="N61" s="97" t="s">
        <v>82</v>
      </c>
      <c r="O61" s="97" t="s">
        <v>82</v>
      </c>
      <c r="P61" s="95" t="s">
        <v>82</v>
      </c>
      <c r="Q61" s="97" t="s">
        <v>82</v>
      </c>
      <c r="R61" s="97" t="s">
        <v>82</v>
      </c>
      <c r="S61" s="97" t="s">
        <v>82</v>
      </c>
      <c r="T61" s="97" t="s">
        <v>82</v>
      </c>
      <c r="U61" s="95" t="s">
        <v>82</v>
      </c>
    </row>
    <row r="62" spans="1:21">
      <c r="A62" s="6">
        <v>44409</v>
      </c>
      <c r="B62" s="89" t="s">
        <v>82</v>
      </c>
      <c r="C62" s="90" t="s">
        <v>82</v>
      </c>
      <c r="D62" s="90" t="s">
        <v>82</v>
      </c>
      <c r="E62" s="91" t="s">
        <v>82</v>
      </c>
      <c r="F62" s="96" t="s">
        <v>82</v>
      </c>
      <c r="G62" s="96" t="s">
        <v>82</v>
      </c>
      <c r="H62" s="96" t="s">
        <v>82</v>
      </c>
      <c r="I62" s="96" t="s">
        <v>82</v>
      </c>
      <c r="J62" s="96" t="s">
        <v>82</v>
      </c>
      <c r="K62" s="94" t="s">
        <v>82</v>
      </c>
      <c r="L62" s="97" t="s">
        <v>82</v>
      </c>
      <c r="M62" s="97" t="s">
        <v>82</v>
      </c>
      <c r="N62" s="97" t="s">
        <v>82</v>
      </c>
      <c r="O62" s="97" t="s">
        <v>82</v>
      </c>
      <c r="P62" s="95" t="s">
        <v>82</v>
      </c>
      <c r="Q62" s="97" t="s">
        <v>82</v>
      </c>
      <c r="R62" s="97" t="s">
        <v>82</v>
      </c>
      <c r="S62" s="97" t="s">
        <v>82</v>
      </c>
      <c r="T62" s="97" t="s">
        <v>82</v>
      </c>
      <c r="U62" s="95" t="s">
        <v>82</v>
      </c>
    </row>
    <row r="63" spans="1:21">
      <c r="A63" s="6">
        <v>44440</v>
      </c>
      <c r="B63" s="89" t="s">
        <v>82</v>
      </c>
      <c r="C63" s="90" t="s">
        <v>82</v>
      </c>
      <c r="D63" s="90" t="s">
        <v>82</v>
      </c>
      <c r="E63" s="91" t="s">
        <v>82</v>
      </c>
      <c r="F63" s="96" t="s">
        <v>82</v>
      </c>
      <c r="G63" s="96" t="s">
        <v>82</v>
      </c>
      <c r="H63" s="96" t="s">
        <v>82</v>
      </c>
      <c r="I63" s="96" t="s">
        <v>82</v>
      </c>
      <c r="J63" s="96" t="s">
        <v>82</v>
      </c>
      <c r="K63" s="94" t="s">
        <v>82</v>
      </c>
      <c r="L63" s="97" t="s">
        <v>82</v>
      </c>
      <c r="M63" s="97" t="s">
        <v>82</v>
      </c>
      <c r="N63" s="97" t="s">
        <v>82</v>
      </c>
      <c r="O63" s="97" t="s">
        <v>82</v>
      </c>
      <c r="P63" s="95" t="s">
        <v>82</v>
      </c>
      <c r="Q63" s="97" t="s">
        <v>82</v>
      </c>
      <c r="R63" s="97" t="s">
        <v>82</v>
      </c>
      <c r="S63" s="97" t="s">
        <v>82</v>
      </c>
      <c r="T63" s="97" t="s">
        <v>82</v>
      </c>
      <c r="U63" s="95" t="s">
        <v>82</v>
      </c>
    </row>
    <row r="64" spans="1:21">
      <c r="A64" s="6">
        <v>44470</v>
      </c>
      <c r="B64" s="89" t="s">
        <v>82</v>
      </c>
      <c r="C64" s="90" t="s">
        <v>82</v>
      </c>
      <c r="D64" s="90" t="s">
        <v>82</v>
      </c>
      <c r="E64" s="91" t="s">
        <v>82</v>
      </c>
      <c r="F64" s="96" t="s">
        <v>82</v>
      </c>
      <c r="G64" s="96" t="s">
        <v>82</v>
      </c>
      <c r="H64" s="96" t="s">
        <v>82</v>
      </c>
      <c r="I64" s="96" t="s">
        <v>82</v>
      </c>
      <c r="J64" s="96" t="s">
        <v>82</v>
      </c>
      <c r="K64" s="94" t="s">
        <v>82</v>
      </c>
      <c r="L64" s="97" t="s">
        <v>82</v>
      </c>
      <c r="M64" s="97" t="s">
        <v>82</v>
      </c>
      <c r="N64" s="97" t="s">
        <v>82</v>
      </c>
      <c r="O64" s="97" t="s">
        <v>82</v>
      </c>
      <c r="P64" s="95" t="s">
        <v>82</v>
      </c>
      <c r="Q64" s="97" t="s">
        <v>82</v>
      </c>
      <c r="R64" s="97" t="s">
        <v>82</v>
      </c>
      <c r="S64" s="97" t="s">
        <v>82</v>
      </c>
      <c r="T64" s="97" t="s">
        <v>82</v>
      </c>
      <c r="U64" s="95" t="s">
        <v>82</v>
      </c>
    </row>
    <row r="65" spans="1:21">
      <c r="A65" s="6">
        <v>44501</v>
      </c>
      <c r="B65" s="89" t="s">
        <v>82</v>
      </c>
      <c r="C65" s="90" t="s">
        <v>82</v>
      </c>
      <c r="D65" s="90" t="s">
        <v>82</v>
      </c>
      <c r="E65" s="91" t="s">
        <v>82</v>
      </c>
      <c r="F65" s="96" t="s">
        <v>82</v>
      </c>
      <c r="G65" s="96" t="s">
        <v>82</v>
      </c>
      <c r="H65" s="96" t="s">
        <v>82</v>
      </c>
      <c r="I65" s="96" t="s">
        <v>82</v>
      </c>
      <c r="J65" s="96" t="s">
        <v>82</v>
      </c>
      <c r="K65" s="94" t="s">
        <v>82</v>
      </c>
      <c r="L65" s="97" t="s">
        <v>82</v>
      </c>
      <c r="M65" s="97" t="s">
        <v>82</v>
      </c>
      <c r="N65" s="97" t="s">
        <v>82</v>
      </c>
      <c r="O65" s="97" t="s">
        <v>82</v>
      </c>
      <c r="P65" s="95" t="s">
        <v>82</v>
      </c>
      <c r="Q65" s="97" t="s">
        <v>82</v>
      </c>
      <c r="R65" s="97" t="s">
        <v>82</v>
      </c>
      <c r="S65" s="97" t="s">
        <v>82</v>
      </c>
      <c r="T65" s="97" t="s">
        <v>82</v>
      </c>
      <c r="U65" s="95" t="s">
        <v>82</v>
      </c>
    </row>
    <row r="66" spans="1:21">
      <c r="A66" s="6">
        <v>44531</v>
      </c>
      <c r="B66" s="89" t="s">
        <v>82</v>
      </c>
      <c r="C66" s="90" t="s">
        <v>82</v>
      </c>
      <c r="D66" s="90" t="s">
        <v>82</v>
      </c>
      <c r="E66" s="91" t="s">
        <v>82</v>
      </c>
      <c r="F66" s="96" t="s">
        <v>82</v>
      </c>
      <c r="G66" s="96" t="s">
        <v>82</v>
      </c>
      <c r="H66" s="96" t="s">
        <v>82</v>
      </c>
      <c r="I66" s="96" t="s">
        <v>82</v>
      </c>
      <c r="J66" s="96" t="s">
        <v>82</v>
      </c>
      <c r="K66" s="94" t="s">
        <v>82</v>
      </c>
      <c r="L66" s="97" t="s">
        <v>82</v>
      </c>
      <c r="M66" s="97" t="s">
        <v>82</v>
      </c>
      <c r="N66" s="97" t="s">
        <v>82</v>
      </c>
      <c r="O66" s="96" t="s">
        <v>82</v>
      </c>
      <c r="P66" s="95" t="s">
        <v>82</v>
      </c>
      <c r="Q66" s="97" t="s">
        <v>82</v>
      </c>
      <c r="R66" s="97" t="s">
        <v>82</v>
      </c>
      <c r="S66" s="97" t="s">
        <v>82</v>
      </c>
      <c r="T66" s="97" t="s">
        <v>82</v>
      </c>
      <c r="U66" s="95" t="s">
        <v>82</v>
      </c>
    </row>
    <row r="67" spans="1:21">
      <c r="A67" s="6">
        <v>44562</v>
      </c>
      <c r="B67" s="88">
        <v>3000</v>
      </c>
      <c r="C67" s="88">
        <v>4200</v>
      </c>
      <c r="D67" s="88">
        <v>4100</v>
      </c>
      <c r="E67" s="60">
        <v>400</v>
      </c>
      <c r="F67" s="88">
        <v>10200</v>
      </c>
      <c r="G67" s="88">
        <v>400</v>
      </c>
      <c r="H67" s="88">
        <v>600</v>
      </c>
      <c r="I67" s="88">
        <v>100</v>
      </c>
      <c r="J67" s="96" t="s">
        <v>82</v>
      </c>
      <c r="K67" s="60">
        <v>500</v>
      </c>
      <c r="L67" s="88">
        <v>10600</v>
      </c>
      <c r="M67" s="88">
        <v>800</v>
      </c>
      <c r="N67" s="88">
        <v>300</v>
      </c>
      <c r="O67" s="96" t="s">
        <v>82</v>
      </c>
      <c r="P67" s="94" t="s">
        <v>82</v>
      </c>
      <c r="Q67" s="85">
        <v>1200</v>
      </c>
      <c r="R67" s="86">
        <v>6500</v>
      </c>
      <c r="S67" s="86">
        <v>2300</v>
      </c>
      <c r="T67" s="86">
        <v>500</v>
      </c>
      <c r="U67" s="33">
        <v>1300</v>
      </c>
    </row>
    <row r="68" spans="1:21">
      <c r="A68" s="6">
        <v>44593</v>
      </c>
      <c r="B68" s="88">
        <v>6100</v>
      </c>
      <c r="C68" s="88">
        <v>3100</v>
      </c>
      <c r="D68" s="88">
        <v>5500</v>
      </c>
      <c r="E68" s="60">
        <v>1200</v>
      </c>
      <c r="F68" s="88">
        <v>12700</v>
      </c>
      <c r="G68" s="88">
        <v>600</v>
      </c>
      <c r="H68" s="88">
        <v>2000</v>
      </c>
      <c r="I68" s="96" t="s">
        <v>82</v>
      </c>
      <c r="J68" s="96" t="s">
        <v>82</v>
      </c>
      <c r="K68" s="60">
        <v>500</v>
      </c>
      <c r="L68" s="88">
        <v>13900</v>
      </c>
      <c r="M68" s="88">
        <v>1700</v>
      </c>
      <c r="N68" s="88">
        <v>300</v>
      </c>
      <c r="O68" s="96" t="s">
        <v>82</v>
      </c>
      <c r="P68" s="94" t="s">
        <v>82</v>
      </c>
      <c r="Q68" s="85">
        <v>1200</v>
      </c>
      <c r="R68" s="85">
        <v>9000</v>
      </c>
      <c r="S68" s="85">
        <v>3600</v>
      </c>
      <c r="T68" s="85">
        <v>1000</v>
      </c>
      <c r="U68" s="44">
        <v>1200</v>
      </c>
    </row>
    <row r="69" spans="1:21">
      <c r="A69" s="6">
        <v>44621</v>
      </c>
      <c r="B69" s="88">
        <v>7800</v>
      </c>
      <c r="C69" s="88">
        <v>4800</v>
      </c>
      <c r="D69" s="88">
        <v>5900</v>
      </c>
      <c r="E69" s="60">
        <v>1500</v>
      </c>
      <c r="F69" s="88">
        <v>16600</v>
      </c>
      <c r="G69" s="88">
        <v>700</v>
      </c>
      <c r="H69" s="88">
        <v>2100</v>
      </c>
      <c r="I69" s="88">
        <v>100</v>
      </c>
      <c r="J69" s="96" t="s">
        <v>82</v>
      </c>
      <c r="K69" s="60">
        <v>600</v>
      </c>
      <c r="L69" s="88">
        <v>17800</v>
      </c>
      <c r="M69" s="88">
        <v>1800</v>
      </c>
      <c r="N69" s="88">
        <v>400</v>
      </c>
      <c r="O69" s="88">
        <v>100</v>
      </c>
      <c r="P69" s="94" t="s">
        <v>82</v>
      </c>
      <c r="Q69" s="85">
        <v>1600</v>
      </c>
      <c r="R69" s="85">
        <v>12000</v>
      </c>
      <c r="S69" s="85">
        <v>4300</v>
      </c>
      <c r="T69" s="85">
        <v>1100</v>
      </c>
      <c r="U69" s="44">
        <v>1200</v>
      </c>
    </row>
    <row r="70" spans="1:21">
      <c r="A70" s="6">
        <v>44652</v>
      </c>
      <c r="B70" s="88">
        <v>23100</v>
      </c>
      <c r="C70" s="88">
        <v>4900</v>
      </c>
      <c r="D70" s="88">
        <v>8000</v>
      </c>
      <c r="E70" s="60">
        <v>7700</v>
      </c>
      <c r="F70" s="88">
        <v>32400</v>
      </c>
      <c r="G70" s="88">
        <v>4500</v>
      </c>
      <c r="H70" s="88">
        <v>3300</v>
      </c>
      <c r="I70" s="88">
        <v>700</v>
      </c>
      <c r="J70" s="88">
        <v>700</v>
      </c>
      <c r="K70" s="60">
        <v>2100</v>
      </c>
      <c r="L70" s="88">
        <v>32600</v>
      </c>
      <c r="M70" s="88">
        <v>10100</v>
      </c>
      <c r="N70" s="88">
        <v>400</v>
      </c>
      <c r="O70" s="88">
        <v>300</v>
      </c>
      <c r="P70" s="60">
        <v>300</v>
      </c>
      <c r="Q70" s="85">
        <v>1900</v>
      </c>
      <c r="R70" s="85">
        <v>23100</v>
      </c>
      <c r="S70" s="85">
        <v>12000</v>
      </c>
      <c r="T70" s="85">
        <v>4500</v>
      </c>
      <c r="U70" s="44">
        <v>2200</v>
      </c>
    </row>
    <row r="71" spans="1:21">
      <c r="A71" s="6">
        <v>44682</v>
      </c>
      <c r="B71" s="88">
        <v>34100</v>
      </c>
      <c r="C71" s="88">
        <v>5900</v>
      </c>
      <c r="D71" s="88">
        <v>9600</v>
      </c>
      <c r="E71" s="60">
        <v>3600</v>
      </c>
      <c r="F71" s="88">
        <v>37300</v>
      </c>
      <c r="G71" s="88">
        <v>5700</v>
      </c>
      <c r="H71" s="88">
        <v>3800</v>
      </c>
      <c r="I71" s="88">
        <v>700</v>
      </c>
      <c r="J71" s="88">
        <v>2800</v>
      </c>
      <c r="K71" s="60">
        <v>2900</v>
      </c>
      <c r="L71" s="88">
        <v>38200</v>
      </c>
      <c r="M71" s="88">
        <v>13300</v>
      </c>
      <c r="N71" s="88">
        <v>600</v>
      </c>
      <c r="O71" s="88">
        <v>800</v>
      </c>
      <c r="P71" s="60">
        <v>400</v>
      </c>
      <c r="Q71" s="85">
        <v>2600</v>
      </c>
      <c r="R71" s="85">
        <v>22300</v>
      </c>
      <c r="S71" s="85">
        <v>18400</v>
      </c>
      <c r="T71" s="85">
        <v>7300</v>
      </c>
      <c r="U71" s="44">
        <v>2600</v>
      </c>
    </row>
    <row r="72" spans="1:21">
      <c r="A72" s="6">
        <v>44713</v>
      </c>
      <c r="B72" s="88">
        <v>35300</v>
      </c>
      <c r="C72" s="88">
        <v>4100</v>
      </c>
      <c r="D72" s="88">
        <v>9800</v>
      </c>
      <c r="E72" s="60">
        <v>3100</v>
      </c>
      <c r="F72" s="88">
        <v>40100</v>
      </c>
      <c r="G72" s="88">
        <v>3900</v>
      </c>
      <c r="H72" s="88">
        <v>3200</v>
      </c>
      <c r="I72" s="88">
        <v>700</v>
      </c>
      <c r="J72" s="88">
        <v>2100</v>
      </c>
      <c r="K72" s="60">
        <v>2200</v>
      </c>
      <c r="L72" s="88">
        <v>38900</v>
      </c>
      <c r="M72" s="88">
        <v>11700</v>
      </c>
      <c r="N72" s="88">
        <v>600</v>
      </c>
      <c r="O72" s="88">
        <v>1000</v>
      </c>
      <c r="P72" s="60">
        <v>100</v>
      </c>
      <c r="Q72" s="85">
        <v>4100</v>
      </c>
      <c r="R72" s="85">
        <v>17600</v>
      </c>
      <c r="S72" s="85">
        <v>16400</v>
      </c>
      <c r="T72" s="85">
        <v>10100</v>
      </c>
      <c r="U72" s="44">
        <v>4000</v>
      </c>
    </row>
    <row r="73" spans="1:21">
      <c r="A73" s="6">
        <v>44743</v>
      </c>
      <c r="B73" s="88">
        <v>47500</v>
      </c>
      <c r="C73" s="88">
        <v>3900</v>
      </c>
      <c r="D73" s="88">
        <v>12100</v>
      </c>
      <c r="E73" s="60">
        <v>1200</v>
      </c>
      <c r="F73" s="88">
        <v>48600</v>
      </c>
      <c r="G73" s="88">
        <v>5600</v>
      </c>
      <c r="H73" s="88">
        <v>2500</v>
      </c>
      <c r="I73" s="88">
        <v>1700</v>
      </c>
      <c r="J73" s="88">
        <v>2400</v>
      </c>
      <c r="K73" s="60">
        <v>4000</v>
      </c>
      <c r="L73" s="88">
        <v>45000</v>
      </c>
      <c r="M73" s="88">
        <v>14800</v>
      </c>
      <c r="N73" s="88">
        <v>600</v>
      </c>
      <c r="O73" s="88">
        <v>3700</v>
      </c>
      <c r="P73" s="60">
        <v>700</v>
      </c>
      <c r="Q73" s="85">
        <v>3700</v>
      </c>
      <c r="R73" s="85">
        <v>19500</v>
      </c>
      <c r="S73" s="85">
        <v>17900</v>
      </c>
      <c r="T73" s="85">
        <v>16500</v>
      </c>
      <c r="U73" s="44">
        <v>7200</v>
      </c>
    </row>
    <row r="74" spans="1:21">
      <c r="A74" s="6">
        <v>44774</v>
      </c>
      <c r="B74" s="88">
        <v>57100</v>
      </c>
      <c r="C74" s="88">
        <v>2700</v>
      </c>
      <c r="D74" s="88">
        <v>17700</v>
      </c>
      <c r="E74" s="60">
        <v>1100</v>
      </c>
      <c r="F74" s="88">
        <v>57600</v>
      </c>
      <c r="G74" s="88">
        <v>9100</v>
      </c>
      <c r="H74" s="88">
        <v>2000</v>
      </c>
      <c r="I74" s="88">
        <v>1200</v>
      </c>
      <c r="J74" s="88">
        <v>4000</v>
      </c>
      <c r="K74" s="60">
        <v>4700</v>
      </c>
      <c r="L74" s="88">
        <v>49900</v>
      </c>
      <c r="M74" s="88">
        <v>23800</v>
      </c>
      <c r="N74" s="88">
        <v>600</v>
      </c>
      <c r="O74" s="88">
        <v>3300</v>
      </c>
      <c r="P74" s="60">
        <v>800</v>
      </c>
      <c r="Q74" s="85">
        <v>6900</v>
      </c>
      <c r="R74" s="85">
        <v>19400</v>
      </c>
      <c r="S74" s="85">
        <v>23600</v>
      </c>
      <c r="T74" s="85">
        <v>17800</v>
      </c>
      <c r="U74" s="44">
        <v>11000</v>
      </c>
    </row>
    <row r="75" spans="1:21">
      <c r="A75" s="6">
        <v>44805</v>
      </c>
      <c r="B75" s="88">
        <v>34100</v>
      </c>
      <c r="C75" s="88">
        <v>4300</v>
      </c>
      <c r="D75" s="88">
        <v>10300</v>
      </c>
      <c r="E75" s="60">
        <v>2000</v>
      </c>
      <c r="F75" s="88">
        <v>38600</v>
      </c>
      <c r="G75" s="88">
        <v>3100</v>
      </c>
      <c r="H75" s="88">
        <v>2400</v>
      </c>
      <c r="I75" s="88">
        <v>1400</v>
      </c>
      <c r="J75" s="88">
        <v>2700</v>
      </c>
      <c r="K75" s="60">
        <v>2500</v>
      </c>
      <c r="L75" s="88">
        <v>38900</v>
      </c>
      <c r="M75" s="88">
        <v>10800</v>
      </c>
      <c r="N75" s="88">
        <v>500</v>
      </c>
      <c r="O75" s="88">
        <v>500</v>
      </c>
      <c r="P75" s="94" t="s">
        <v>82</v>
      </c>
      <c r="Q75" s="85">
        <v>2400</v>
      </c>
      <c r="R75" s="85">
        <v>16100</v>
      </c>
      <c r="S75" s="85">
        <v>15800</v>
      </c>
      <c r="T75" s="85">
        <v>11700</v>
      </c>
      <c r="U75" s="44">
        <v>4600</v>
      </c>
    </row>
    <row r="76" spans="1:21">
      <c r="A76" s="6">
        <v>44835</v>
      </c>
      <c r="B76" s="88">
        <v>23800</v>
      </c>
      <c r="C76" s="88">
        <v>5400</v>
      </c>
      <c r="D76" s="88">
        <v>10800</v>
      </c>
      <c r="E76" s="60">
        <v>3300</v>
      </c>
      <c r="F76" s="88">
        <v>33500</v>
      </c>
      <c r="G76" s="88">
        <v>3200</v>
      </c>
      <c r="H76" s="88">
        <v>2600</v>
      </c>
      <c r="I76" s="88">
        <v>600</v>
      </c>
      <c r="J76" s="88">
        <v>1000</v>
      </c>
      <c r="K76" s="60">
        <v>2300</v>
      </c>
      <c r="L76" s="88">
        <v>35000</v>
      </c>
      <c r="M76" s="88">
        <v>7400</v>
      </c>
      <c r="N76" s="88">
        <v>500</v>
      </c>
      <c r="O76" s="88">
        <v>300</v>
      </c>
      <c r="P76" s="94" t="s">
        <v>82</v>
      </c>
      <c r="Q76" s="85">
        <v>2200</v>
      </c>
      <c r="R76" s="85">
        <v>20200</v>
      </c>
      <c r="S76" s="85">
        <v>13900</v>
      </c>
      <c r="T76" s="85">
        <v>4700</v>
      </c>
      <c r="U76" s="44">
        <v>2300</v>
      </c>
    </row>
    <row r="77" spans="1:21">
      <c r="A77" s="6">
        <v>44866</v>
      </c>
      <c r="B77" s="88">
        <v>7400</v>
      </c>
      <c r="C77" s="88">
        <v>6600</v>
      </c>
      <c r="D77" s="88">
        <v>6400</v>
      </c>
      <c r="E77" s="60">
        <v>1800</v>
      </c>
      <c r="F77" s="88">
        <v>17100</v>
      </c>
      <c r="G77" s="88">
        <v>1800</v>
      </c>
      <c r="H77" s="88">
        <v>2300</v>
      </c>
      <c r="I77" s="88">
        <v>200</v>
      </c>
      <c r="J77" s="88">
        <v>100</v>
      </c>
      <c r="K77" s="60">
        <v>800</v>
      </c>
      <c r="L77" s="88">
        <v>19300</v>
      </c>
      <c r="M77" s="88">
        <v>2600</v>
      </c>
      <c r="N77" s="88">
        <v>300</v>
      </c>
      <c r="O77" s="88">
        <v>100</v>
      </c>
      <c r="P77" s="94" t="s">
        <v>82</v>
      </c>
      <c r="Q77" s="85">
        <v>2600</v>
      </c>
      <c r="R77" s="85">
        <v>13200</v>
      </c>
      <c r="S77" s="85">
        <v>4200</v>
      </c>
      <c r="T77" s="85">
        <v>1100</v>
      </c>
      <c r="U77" s="44">
        <v>1300</v>
      </c>
    </row>
    <row r="78" spans="1:21">
      <c r="A78" s="6">
        <v>44896</v>
      </c>
      <c r="B78" s="88">
        <v>4700</v>
      </c>
      <c r="C78" s="88">
        <v>3900</v>
      </c>
      <c r="D78" s="88">
        <v>9800</v>
      </c>
      <c r="E78" s="60">
        <v>700</v>
      </c>
      <c r="F78" s="88">
        <v>14500</v>
      </c>
      <c r="G78" s="88">
        <v>1700</v>
      </c>
      <c r="H78" s="88">
        <v>2000</v>
      </c>
      <c r="I78" s="88">
        <v>100</v>
      </c>
      <c r="J78" s="96" t="s">
        <v>82</v>
      </c>
      <c r="K78" s="60">
        <v>900</v>
      </c>
      <c r="L78" s="88">
        <v>15400</v>
      </c>
      <c r="M78" s="88">
        <v>3500</v>
      </c>
      <c r="N78" s="88">
        <v>300</v>
      </c>
      <c r="O78" s="96" t="s">
        <v>82</v>
      </c>
      <c r="P78" s="94" t="s">
        <v>82</v>
      </c>
      <c r="Q78" s="85">
        <v>1500</v>
      </c>
      <c r="R78" s="85">
        <v>9400</v>
      </c>
      <c r="S78" s="85">
        <v>4400</v>
      </c>
      <c r="T78" s="85">
        <v>1700</v>
      </c>
      <c r="U78" s="44">
        <v>2200</v>
      </c>
    </row>
    <row r="79" spans="1:21">
      <c r="A79" s="6">
        <v>44927</v>
      </c>
      <c r="B79" s="88">
        <v>2100</v>
      </c>
      <c r="C79" s="88">
        <v>4200</v>
      </c>
      <c r="D79" s="88">
        <v>6700</v>
      </c>
      <c r="E79" s="60">
        <v>1000</v>
      </c>
      <c r="F79" s="88">
        <v>11100</v>
      </c>
      <c r="G79" s="88">
        <v>100</v>
      </c>
      <c r="H79" s="88">
        <v>1300</v>
      </c>
      <c r="I79" s="88">
        <v>100</v>
      </c>
      <c r="J79" s="96" t="s">
        <v>82</v>
      </c>
      <c r="K79" s="60">
        <v>1200</v>
      </c>
      <c r="L79" s="88">
        <v>13000</v>
      </c>
      <c r="M79" s="45">
        <v>700</v>
      </c>
      <c r="N79" s="45">
        <v>200</v>
      </c>
      <c r="O79" s="96" t="s">
        <v>82</v>
      </c>
      <c r="P79" s="94" t="s">
        <v>82</v>
      </c>
      <c r="Q79" s="86">
        <v>1000</v>
      </c>
      <c r="R79" s="86">
        <v>7300</v>
      </c>
      <c r="S79" s="86">
        <v>2700</v>
      </c>
      <c r="T79" s="86">
        <v>700</v>
      </c>
      <c r="U79" s="33">
        <v>2200</v>
      </c>
    </row>
    <row r="80" spans="1:21">
      <c r="A80" s="6">
        <v>44958</v>
      </c>
      <c r="B80" s="88">
        <v>6400</v>
      </c>
      <c r="C80" s="88">
        <v>4500</v>
      </c>
      <c r="D80" s="88">
        <v>5500</v>
      </c>
      <c r="E80" s="60">
        <v>700</v>
      </c>
      <c r="F80" s="88">
        <v>12400</v>
      </c>
      <c r="G80" s="88">
        <v>2200</v>
      </c>
      <c r="H80" s="88">
        <v>1800</v>
      </c>
      <c r="I80" s="96" t="s">
        <v>82</v>
      </c>
      <c r="J80" s="96" t="s">
        <v>82</v>
      </c>
      <c r="K80" s="84">
        <v>600</v>
      </c>
      <c r="L80" s="88">
        <v>13300</v>
      </c>
      <c r="M80" s="88">
        <v>3400</v>
      </c>
      <c r="N80" s="88">
        <v>300</v>
      </c>
      <c r="O80" s="96" t="s">
        <v>82</v>
      </c>
      <c r="P80" s="94" t="s">
        <v>82</v>
      </c>
      <c r="Q80" s="85">
        <v>1200</v>
      </c>
      <c r="R80" s="85">
        <v>10500</v>
      </c>
      <c r="S80" s="85">
        <v>3700</v>
      </c>
      <c r="T80" s="85">
        <v>600</v>
      </c>
      <c r="U80" s="44">
        <v>1100</v>
      </c>
    </row>
    <row r="81" spans="1:21">
      <c r="A81" s="6">
        <v>44986</v>
      </c>
      <c r="B81" s="88">
        <v>9100</v>
      </c>
      <c r="C81" s="88">
        <v>5000</v>
      </c>
      <c r="D81" s="88">
        <v>6100</v>
      </c>
      <c r="E81" s="60">
        <v>3200</v>
      </c>
      <c r="F81" s="88">
        <v>18700</v>
      </c>
      <c r="G81" s="88">
        <v>1500</v>
      </c>
      <c r="H81" s="88">
        <v>2300</v>
      </c>
      <c r="I81" s="88">
        <v>100</v>
      </c>
      <c r="J81" s="88">
        <v>100</v>
      </c>
      <c r="K81" s="60">
        <v>800</v>
      </c>
      <c r="L81" s="88">
        <v>20400</v>
      </c>
      <c r="M81" s="88">
        <v>2700</v>
      </c>
      <c r="N81" s="88">
        <v>300</v>
      </c>
      <c r="O81" s="88">
        <v>100</v>
      </c>
      <c r="P81" s="94" t="s">
        <v>82</v>
      </c>
      <c r="Q81" s="85">
        <v>2100</v>
      </c>
      <c r="R81" s="85">
        <v>14600</v>
      </c>
      <c r="S81" s="85">
        <v>4800</v>
      </c>
      <c r="T81" s="85">
        <v>900</v>
      </c>
      <c r="U81" s="44">
        <v>1000</v>
      </c>
    </row>
    <row r="82" spans="1:21">
      <c r="A82" s="6">
        <v>45017</v>
      </c>
      <c r="B82" s="88">
        <v>26500</v>
      </c>
      <c r="C82" s="88">
        <v>3600</v>
      </c>
      <c r="D82" s="88">
        <v>11000</v>
      </c>
      <c r="E82" s="60">
        <v>4200</v>
      </c>
      <c r="F82" s="88">
        <v>33400</v>
      </c>
      <c r="G82" s="88">
        <v>6500</v>
      </c>
      <c r="H82" s="88">
        <v>3100</v>
      </c>
      <c r="I82" s="88">
        <v>700</v>
      </c>
      <c r="J82" s="88">
        <v>300</v>
      </c>
      <c r="K82" s="60">
        <v>1200</v>
      </c>
      <c r="L82" s="88">
        <v>33800</v>
      </c>
      <c r="M82" s="88">
        <v>10200</v>
      </c>
      <c r="N82" s="88">
        <v>400</v>
      </c>
      <c r="O82" s="88">
        <v>700</v>
      </c>
      <c r="P82" s="60">
        <v>100</v>
      </c>
      <c r="Q82" s="85">
        <v>4200</v>
      </c>
      <c r="R82" s="85">
        <v>20100</v>
      </c>
      <c r="S82" s="85">
        <v>13700</v>
      </c>
      <c r="T82" s="85">
        <v>4900</v>
      </c>
      <c r="U82" s="44">
        <v>2200</v>
      </c>
    </row>
    <row r="83" spans="1:21">
      <c r="A83" s="6">
        <v>45047</v>
      </c>
      <c r="B83" s="88">
        <v>40800</v>
      </c>
      <c r="C83" s="88">
        <v>5600</v>
      </c>
      <c r="D83" s="88">
        <v>9700</v>
      </c>
      <c r="E83" s="60">
        <v>4100</v>
      </c>
      <c r="F83" s="88">
        <v>36700</v>
      </c>
      <c r="G83" s="88">
        <v>12600</v>
      </c>
      <c r="H83" s="88">
        <v>3400</v>
      </c>
      <c r="I83" s="88">
        <v>800</v>
      </c>
      <c r="J83" s="88">
        <v>1800</v>
      </c>
      <c r="K83" s="60">
        <v>4900</v>
      </c>
      <c r="L83" s="88">
        <v>38000</v>
      </c>
      <c r="M83" s="88">
        <v>19600</v>
      </c>
      <c r="N83" s="88">
        <v>500</v>
      </c>
      <c r="O83" s="88">
        <v>1800</v>
      </c>
      <c r="P83" s="60">
        <v>200</v>
      </c>
      <c r="Q83" s="85">
        <v>8100</v>
      </c>
      <c r="R83" s="85">
        <v>25000</v>
      </c>
      <c r="S83" s="85">
        <v>17700</v>
      </c>
      <c r="T83" s="85">
        <v>6700</v>
      </c>
      <c r="U83" s="44">
        <v>2600</v>
      </c>
    </row>
    <row r="84" spans="1:21">
      <c r="A84" s="6">
        <v>45078</v>
      </c>
      <c r="B84" s="88">
        <v>43500</v>
      </c>
      <c r="C84" s="88">
        <v>6000</v>
      </c>
      <c r="D84" s="88">
        <v>10000</v>
      </c>
      <c r="E84" s="60">
        <v>5000</v>
      </c>
      <c r="F84" s="88">
        <v>44100</v>
      </c>
      <c r="G84" s="88">
        <v>10300</v>
      </c>
      <c r="H84" s="88">
        <v>5000</v>
      </c>
      <c r="I84" s="88">
        <v>1000</v>
      </c>
      <c r="J84" s="88">
        <v>1800</v>
      </c>
      <c r="K84" s="60">
        <v>2300</v>
      </c>
      <c r="L84" s="88">
        <v>44200</v>
      </c>
      <c r="M84" s="88">
        <v>17600</v>
      </c>
      <c r="N84" s="88">
        <v>600</v>
      </c>
      <c r="O84" s="88">
        <v>2100</v>
      </c>
      <c r="P84" s="94" t="s">
        <v>82</v>
      </c>
      <c r="Q84" s="85">
        <v>9100</v>
      </c>
      <c r="R84" s="85">
        <v>25300</v>
      </c>
      <c r="S84" s="85">
        <v>14300</v>
      </c>
      <c r="T84" s="85">
        <v>12500</v>
      </c>
      <c r="U84" s="44">
        <v>3300</v>
      </c>
    </row>
    <row r="85" spans="1:21">
      <c r="A85" s="6">
        <v>45108</v>
      </c>
      <c r="B85" s="88">
        <v>51900</v>
      </c>
      <c r="C85" s="88">
        <v>5400</v>
      </c>
      <c r="D85" s="88">
        <v>15700</v>
      </c>
      <c r="E85" s="60">
        <v>1300</v>
      </c>
      <c r="F85" s="88">
        <v>55700</v>
      </c>
      <c r="G85" s="88">
        <v>6200</v>
      </c>
      <c r="H85" s="88">
        <v>2700</v>
      </c>
      <c r="I85" s="88">
        <v>1400</v>
      </c>
      <c r="J85" s="88">
        <v>3800</v>
      </c>
      <c r="K85" s="60">
        <v>4500</v>
      </c>
      <c r="L85" s="88">
        <v>53400</v>
      </c>
      <c r="M85" s="88">
        <v>17300</v>
      </c>
      <c r="N85" s="88">
        <v>500</v>
      </c>
      <c r="O85" s="88">
        <v>3100</v>
      </c>
      <c r="P85" s="94" t="s">
        <v>82</v>
      </c>
      <c r="Q85" s="85">
        <v>4100</v>
      </c>
      <c r="R85" s="85">
        <v>30100</v>
      </c>
      <c r="S85" s="85">
        <v>18300</v>
      </c>
      <c r="T85" s="85">
        <v>14700</v>
      </c>
      <c r="U85" s="44">
        <v>7100</v>
      </c>
    </row>
    <row r="86" spans="1:21">
      <c r="A86" s="6">
        <v>45139</v>
      </c>
      <c r="B86" s="88">
        <v>57200</v>
      </c>
      <c r="C86" s="88">
        <v>3500</v>
      </c>
      <c r="D86" s="88">
        <v>21200</v>
      </c>
      <c r="E86" s="60">
        <v>1800</v>
      </c>
      <c r="F86" s="88">
        <v>58900</v>
      </c>
      <c r="G86" s="88">
        <v>13800</v>
      </c>
      <c r="H86" s="88">
        <v>3400</v>
      </c>
      <c r="I86" s="88">
        <v>1700</v>
      </c>
      <c r="J86" s="88">
        <v>2100</v>
      </c>
      <c r="K86" s="60">
        <v>3800</v>
      </c>
      <c r="L86" s="88">
        <v>55900</v>
      </c>
      <c r="M86" s="88">
        <v>23300</v>
      </c>
      <c r="N86" s="88">
        <v>500</v>
      </c>
      <c r="O86" s="88">
        <v>4000</v>
      </c>
      <c r="P86" s="94" t="s">
        <v>82</v>
      </c>
      <c r="Q86" s="85">
        <v>6100</v>
      </c>
      <c r="R86" s="85">
        <v>26600</v>
      </c>
      <c r="S86" s="85">
        <v>24200</v>
      </c>
      <c r="T86" s="85">
        <v>16000</v>
      </c>
      <c r="U86" s="44">
        <v>10800</v>
      </c>
    </row>
    <row r="87" spans="1:21">
      <c r="A87" s="6">
        <v>45170</v>
      </c>
      <c r="B87" s="88">
        <v>39500</v>
      </c>
      <c r="C87" s="88">
        <v>5100</v>
      </c>
      <c r="D87" s="88">
        <v>12100</v>
      </c>
      <c r="E87" s="60">
        <v>2100</v>
      </c>
      <c r="F87" s="88">
        <v>43100</v>
      </c>
      <c r="G87" s="88">
        <v>8000</v>
      </c>
      <c r="H87" s="88">
        <v>3200</v>
      </c>
      <c r="I87" s="88">
        <v>700</v>
      </c>
      <c r="J87" s="88">
        <v>1600</v>
      </c>
      <c r="K87" s="60">
        <v>2200</v>
      </c>
      <c r="L87" s="88">
        <v>42300</v>
      </c>
      <c r="M87" s="88">
        <v>14500</v>
      </c>
      <c r="N87" s="88">
        <v>500</v>
      </c>
      <c r="O87" s="88">
        <v>1500</v>
      </c>
      <c r="P87" s="94" t="s">
        <v>82</v>
      </c>
      <c r="Q87" s="85">
        <v>3200</v>
      </c>
      <c r="R87" s="85">
        <v>22600</v>
      </c>
      <c r="S87" s="85">
        <v>17500</v>
      </c>
      <c r="T87" s="85">
        <v>10300</v>
      </c>
      <c r="U87" s="44">
        <v>5200</v>
      </c>
    </row>
    <row r="88" spans="1:21">
      <c r="A88" s="6">
        <v>45200</v>
      </c>
      <c r="B88" s="88">
        <v>30500</v>
      </c>
      <c r="C88" s="88">
        <v>5700</v>
      </c>
      <c r="D88" s="88">
        <v>7500</v>
      </c>
      <c r="E88" s="60">
        <v>5500</v>
      </c>
      <c r="F88" s="88">
        <v>32600</v>
      </c>
      <c r="G88" s="88">
        <v>9700</v>
      </c>
      <c r="H88" s="88">
        <v>3900</v>
      </c>
      <c r="I88" s="88">
        <v>500</v>
      </c>
      <c r="J88" s="88">
        <v>500</v>
      </c>
      <c r="K88" s="60">
        <v>1900</v>
      </c>
      <c r="L88" s="88">
        <v>31900</v>
      </c>
      <c r="M88" s="88">
        <v>16400</v>
      </c>
      <c r="N88" s="88">
        <v>400</v>
      </c>
      <c r="O88" s="88">
        <v>500</v>
      </c>
      <c r="P88" s="94" t="s">
        <v>82</v>
      </c>
      <c r="Q88" s="85">
        <v>3300</v>
      </c>
      <c r="R88" s="85">
        <v>25800</v>
      </c>
      <c r="S88" s="85">
        <v>13700</v>
      </c>
      <c r="T88" s="85">
        <v>3800</v>
      </c>
      <c r="U88" s="44">
        <v>2500</v>
      </c>
    </row>
    <row r="89" spans="1:21">
      <c r="A89" s="6">
        <v>45231</v>
      </c>
      <c r="B89" s="88">
        <v>7400</v>
      </c>
      <c r="C89" s="88">
        <v>5200</v>
      </c>
      <c r="D89" s="88">
        <v>4700</v>
      </c>
      <c r="E89" s="60">
        <v>1500</v>
      </c>
      <c r="F89" s="88">
        <v>14400</v>
      </c>
      <c r="G89" s="88">
        <v>1300</v>
      </c>
      <c r="H89" s="88">
        <v>1800</v>
      </c>
      <c r="I89" s="88">
        <v>300</v>
      </c>
      <c r="J89" s="88">
        <v>100</v>
      </c>
      <c r="K89" s="60">
        <v>900</v>
      </c>
      <c r="L89" s="88">
        <v>16200</v>
      </c>
      <c r="M89" s="88">
        <v>2200</v>
      </c>
      <c r="N89" s="88">
        <v>300</v>
      </c>
      <c r="O89" s="96" t="s">
        <v>82</v>
      </c>
      <c r="P89" s="94" t="s">
        <v>82</v>
      </c>
      <c r="Q89" s="85">
        <v>1600</v>
      </c>
      <c r="R89" s="85">
        <v>10200</v>
      </c>
      <c r="S89" s="85">
        <v>4400</v>
      </c>
      <c r="T89" s="85">
        <v>1100</v>
      </c>
      <c r="U89" s="44">
        <v>1500</v>
      </c>
    </row>
    <row r="90" spans="1:21">
      <c r="A90" s="6">
        <v>45261</v>
      </c>
      <c r="B90" s="88">
        <v>7000</v>
      </c>
      <c r="C90" s="88">
        <v>2700</v>
      </c>
      <c r="D90" s="88">
        <v>7200</v>
      </c>
      <c r="E90" s="60">
        <v>600</v>
      </c>
      <c r="F90" s="88">
        <v>12700</v>
      </c>
      <c r="G90" s="88">
        <v>2700</v>
      </c>
      <c r="H90" s="88">
        <v>1500</v>
      </c>
      <c r="I90" s="88">
        <v>100</v>
      </c>
      <c r="J90" s="88">
        <v>100</v>
      </c>
      <c r="K90" s="60">
        <v>500</v>
      </c>
      <c r="L90" s="88">
        <v>13900</v>
      </c>
      <c r="M90" s="88">
        <v>3300</v>
      </c>
      <c r="N90" s="88">
        <v>300</v>
      </c>
      <c r="O90" s="96" t="s">
        <v>82</v>
      </c>
      <c r="P90" s="94" t="s">
        <v>82</v>
      </c>
      <c r="Q90" s="85">
        <v>2700</v>
      </c>
      <c r="R90" s="85">
        <v>7900</v>
      </c>
      <c r="S90" s="85">
        <v>4100</v>
      </c>
      <c r="T90" s="85">
        <v>1400</v>
      </c>
      <c r="U90" s="44">
        <v>1500</v>
      </c>
    </row>
    <row r="91" spans="1:21">
      <c r="A91" s="6">
        <v>45292</v>
      </c>
      <c r="B91" s="132">
        <v>3700</v>
      </c>
      <c r="C91" s="132">
        <v>3000</v>
      </c>
      <c r="D91" s="132">
        <v>6300</v>
      </c>
      <c r="E91" s="84">
        <v>1200</v>
      </c>
      <c r="F91" s="132">
        <v>11900</v>
      </c>
      <c r="G91" s="132">
        <v>200</v>
      </c>
      <c r="H91" s="132">
        <v>1000</v>
      </c>
      <c r="I91" s="132">
        <v>100</v>
      </c>
      <c r="J91" s="132">
        <v>100</v>
      </c>
      <c r="K91" s="84">
        <v>1000</v>
      </c>
      <c r="L91" s="132">
        <v>13500</v>
      </c>
      <c r="M91" s="132">
        <v>500</v>
      </c>
      <c r="N91" s="132">
        <v>200</v>
      </c>
      <c r="O91" s="96" t="s">
        <v>82</v>
      </c>
      <c r="P91" s="94" t="s">
        <v>82</v>
      </c>
      <c r="Q91" s="85">
        <v>2700</v>
      </c>
      <c r="R91" s="85">
        <v>7900</v>
      </c>
      <c r="S91" s="85">
        <v>4100</v>
      </c>
      <c r="T91" s="85">
        <v>1400</v>
      </c>
      <c r="U91" s="44">
        <v>1500</v>
      </c>
    </row>
    <row r="92" spans="1:21">
      <c r="A92" s="6">
        <v>45323</v>
      </c>
      <c r="B92" s="132">
        <v>5900</v>
      </c>
      <c r="C92" s="132">
        <v>4500</v>
      </c>
      <c r="D92" s="132">
        <v>5600</v>
      </c>
      <c r="E92" s="84">
        <v>2200</v>
      </c>
      <c r="F92" s="132">
        <v>14200</v>
      </c>
      <c r="G92" s="132">
        <v>1500</v>
      </c>
      <c r="H92" s="132">
        <v>1900</v>
      </c>
      <c r="I92" s="132">
        <v>100</v>
      </c>
      <c r="J92" s="96" t="s">
        <v>82</v>
      </c>
      <c r="K92" s="84">
        <v>400</v>
      </c>
      <c r="L92" s="132">
        <v>15200</v>
      </c>
      <c r="M92" s="132">
        <v>2700</v>
      </c>
      <c r="N92" s="132">
        <v>200</v>
      </c>
      <c r="O92" s="96" t="s">
        <v>82</v>
      </c>
      <c r="P92" s="94" t="s">
        <v>82</v>
      </c>
      <c r="Q92" s="149">
        <v>900</v>
      </c>
      <c r="R92" s="149">
        <v>12100</v>
      </c>
      <c r="S92" s="149">
        <v>3600</v>
      </c>
      <c r="T92" s="149">
        <v>700</v>
      </c>
      <c r="U92" s="150">
        <v>900</v>
      </c>
    </row>
    <row r="93" spans="1:21">
      <c r="A93" s="6">
        <v>45352</v>
      </c>
      <c r="B93" s="132">
        <v>14500</v>
      </c>
      <c r="C93" s="132">
        <v>4200</v>
      </c>
      <c r="D93" s="132">
        <v>5700</v>
      </c>
      <c r="E93" s="84">
        <v>3100</v>
      </c>
      <c r="F93" s="132">
        <v>17600</v>
      </c>
      <c r="G93" s="132">
        <v>5100</v>
      </c>
      <c r="H93" s="132">
        <v>3300</v>
      </c>
      <c r="I93" s="132">
        <v>500</v>
      </c>
      <c r="J93" s="132">
        <v>100</v>
      </c>
      <c r="K93" s="84">
        <v>800</v>
      </c>
      <c r="L93" s="132">
        <v>19000</v>
      </c>
      <c r="M93" s="132">
        <v>8100</v>
      </c>
      <c r="N93" s="132">
        <v>300</v>
      </c>
      <c r="O93" s="132">
        <v>100</v>
      </c>
      <c r="P93" s="94" t="s">
        <v>82</v>
      </c>
      <c r="Q93" s="149">
        <v>3000</v>
      </c>
      <c r="R93" s="149">
        <v>16900</v>
      </c>
      <c r="S93" s="149">
        <v>5200</v>
      </c>
      <c r="T93" s="149">
        <v>1100</v>
      </c>
      <c r="U93" s="150">
        <v>1200</v>
      </c>
    </row>
    <row r="94" spans="1:21">
      <c r="A94" s="6">
        <v>45383</v>
      </c>
      <c r="B94" s="132">
        <v>24300</v>
      </c>
      <c r="C94" s="132">
        <v>4800</v>
      </c>
      <c r="D94" s="132">
        <v>9800</v>
      </c>
      <c r="E94" s="84">
        <v>3500</v>
      </c>
      <c r="F94" s="132">
        <v>31200</v>
      </c>
      <c r="G94" s="132">
        <v>6800</v>
      </c>
      <c r="H94" s="132">
        <v>2600</v>
      </c>
      <c r="I94" s="132">
        <v>500</v>
      </c>
      <c r="J94" s="132">
        <v>100</v>
      </c>
      <c r="K94" s="84">
        <v>1000</v>
      </c>
      <c r="L94" s="132">
        <v>31700</v>
      </c>
      <c r="M94" s="132">
        <v>9700</v>
      </c>
      <c r="N94" s="132">
        <v>400</v>
      </c>
      <c r="O94" s="132">
        <v>500</v>
      </c>
      <c r="P94" s="94" t="s">
        <v>82</v>
      </c>
      <c r="Q94" s="149">
        <v>2400</v>
      </c>
      <c r="R94" s="149">
        <v>21700</v>
      </c>
      <c r="S94" s="149">
        <v>12600</v>
      </c>
      <c r="T94" s="149">
        <v>3500</v>
      </c>
      <c r="U94" s="150">
        <v>2100</v>
      </c>
    </row>
    <row r="95" spans="1:21">
      <c r="A95" s="6">
        <v>45413</v>
      </c>
      <c r="B95" s="132">
        <v>50600</v>
      </c>
      <c r="C95" s="132">
        <v>5000</v>
      </c>
      <c r="D95" s="132">
        <v>9100</v>
      </c>
      <c r="E95" s="84">
        <v>5900</v>
      </c>
      <c r="F95" s="132">
        <v>40700</v>
      </c>
      <c r="G95" s="132">
        <v>16200</v>
      </c>
      <c r="H95" s="132">
        <v>4000</v>
      </c>
      <c r="I95" s="132">
        <v>600</v>
      </c>
      <c r="J95" s="132">
        <v>3500</v>
      </c>
      <c r="K95" s="84">
        <v>5500</v>
      </c>
      <c r="L95" s="132">
        <v>39800</v>
      </c>
      <c r="M95" s="132">
        <v>27300</v>
      </c>
      <c r="N95" s="132">
        <v>500</v>
      </c>
      <c r="O95" s="132">
        <v>2100</v>
      </c>
      <c r="P95" s="84">
        <v>800</v>
      </c>
      <c r="Q95" s="149">
        <v>9600</v>
      </c>
      <c r="R95" s="149">
        <v>31500</v>
      </c>
      <c r="S95" s="149">
        <v>21200</v>
      </c>
      <c r="T95" s="149">
        <v>6100</v>
      </c>
      <c r="U95" s="150">
        <v>2200</v>
      </c>
    </row>
    <row r="96" spans="1:21">
      <c r="A96" s="6">
        <v>45444</v>
      </c>
      <c r="B96" s="132">
        <v>48500</v>
      </c>
      <c r="C96" s="132">
        <v>5400</v>
      </c>
      <c r="D96" s="132">
        <v>10900</v>
      </c>
      <c r="E96" s="84">
        <v>4300</v>
      </c>
      <c r="F96" s="132">
        <v>45800</v>
      </c>
      <c r="G96" s="132">
        <v>9900</v>
      </c>
      <c r="H96" s="132">
        <v>3900</v>
      </c>
      <c r="I96" s="132">
        <v>800</v>
      </c>
      <c r="J96" s="132">
        <v>2500</v>
      </c>
      <c r="K96" s="84">
        <v>6100</v>
      </c>
      <c r="L96" s="132">
        <v>44700</v>
      </c>
      <c r="M96" s="132">
        <v>19600</v>
      </c>
      <c r="N96" s="132">
        <v>600</v>
      </c>
      <c r="O96" s="132">
        <v>2400</v>
      </c>
      <c r="P96" s="84">
        <v>1900</v>
      </c>
      <c r="Q96" s="149">
        <v>11300</v>
      </c>
      <c r="R96" s="149">
        <v>27500</v>
      </c>
      <c r="S96" s="149">
        <v>15800</v>
      </c>
      <c r="T96" s="149">
        <v>10600</v>
      </c>
      <c r="U96" s="150">
        <v>3800</v>
      </c>
    </row>
    <row r="97" spans="1:22">
      <c r="A97" s="6">
        <v>45474</v>
      </c>
      <c r="B97" s="132">
        <v>50100</v>
      </c>
      <c r="C97" s="132">
        <v>5100</v>
      </c>
      <c r="D97" s="132">
        <v>13300</v>
      </c>
      <c r="E97" s="84">
        <v>4000</v>
      </c>
      <c r="F97" s="132">
        <v>51300</v>
      </c>
      <c r="G97" s="132">
        <v>10900</v>
      </c>
      <c r="H97" s="132">
        <v>3400</v>
      </c>
      <c r="I97" s="132">
        <v>600</v>
      </c>
      <c r="J97" s="132">
        <v>2400</v>
      </c>
      <c r="K97" s="84">
        <v>3700</v>
      </c>
      <c r="L97" s="132">
        <v>48200</v>
      </c>
      <c r="M97" s="132">
        <v>20100</v>
      </c>
      <c r="N97" s="132">
        <v>500</v>
      </c>
      <c r="O97" s="132">
        <v>3700</v>
      </c>
      <c r="P97" s="94" t="s">
        <v>82</v>
      </c>
      <c r="Q97" s="149">
        <v>8100</v>
      </c>
      <c r="R97" s="149">
        <v>27800</v>
      </c>
      <c r="S97" s="149">
        <v>19100</v>
      </c>
      <c r="T97" s="149">
        <v>11800</v>
      </c>
      <c r="U97" s="150">
        <v>5600</v>
      </c>
    </row>
    <row r="98" spans="1:22">
      <c r="A98" s="6">
        <v>45505</v>
      </c>
      <c r="B98" s="132">
        <v>72300</v>
      </c>
      <c r="C98" s="132">
        <v>3300</v>
      </c>
      <c r="D98" s="132">
        <v>16200</v>
      </c>
      <c r="E98" s="84">
        <v>1600</v>
      </c>
      <c r="F98" s="132">
        <v>59800</v>
      </c>
      <c r="G98" s="132">
        <v>21200</v>
      </c>
      <c r="H98" s="132">
        <v>4500</v>
      </c>
      <c r="I98" s="132">
        <v>800</v>
      </c>
      <c r="J98" s="132">
        <v>2700</v>
      </c>
      <c r="K98" s="84">
        <v>4600</v>
      </c>
      <c r="L98" s="132">
        <v>53800</v>
      </c>
      <c r="M98" s="132">
        <v>35100</v>
      </c>
      <c r="N98" s="132">
        <v>500</v>
      </c>
      <c r="O98" s="132">
        <v>4100</v>
      </c>
      <c r="P98" s="94" t="s">
        <v>82</v>
      </c>
      <c r="Q98" s="149">
        <v>13900</v>
      </c>
      <c r="R98" s="149">
        <v>32600</v>
      </c>
      <c r="S98" s="149">
        <v>22200</v>
      </c>
      <c r="T98" s="149">
        <v>16400</v>
      </c>
      <c r="U98" s="150">
        <v>8500</v>
      </c>
    </row>
    <row r="99" spans="1:22">
      <c r="A99" s="6">
        <v>45536</v>
      </c>
      <c r="B99" s="132">
        <v>45300</v>
      </c>
      <c r="C99" s="132">
        <v>5200</v>
      </c>
      <c r="D99" s="132">
        <v>10700</v>
      </c>
      <c r="E99" s="84">
        <v>3000</v>
      </c>
      <c r="F99" s="132">
        <v>45800</v>
      </c>
      <c r="G99" s="132">
        <v>8900</v>
      </c>
      <c r="H99" s="132">
        <v>4200</v>
      </c>
      <c r="I99" s="132">
        <v>600</v>
      </c>
      <c r="J99" s="132">
        <v>2400</v>
      </c>
      <c r="K99" s="84">
        <v>2400</v>
      </c>
      <c r="L99" s="132">
        <v>45300</v>
      </c>
      <c r="M99" s="132">
        <v>17600</v>
      </c>
      <c r="N99" s="132">
        <v>500</v>
      </c>
      <c r="O99" s="132">
        <v>800</v>
      </c>
      <c r="P99" s="94" t="s">
        <v>82</v>
      </c>
      <c r="Q99" s="149">
        <v>8600</v>
      </c>
      <c r="R99" s="149">
        <v>27500</v>
      </c>
      <c r="S99" s="149">
        <v>15300</v>
      </c>
      <c r="T99" s="149">
        <v>9400</v>
      </c>
      <c r="U99" s="150">
        <v>3400</v>
      </c>
    </row>
    <row r="100" spans="1:22">
      <c r="A100" s="6">
        <v>45566</v>
      </c>
      <c r="B100" s="132">
        <v>28400</v>
      </c>
      <c r="C100" s="132">
        <v>5200</v>
      </c>
      <c r="D100" s="132">
        <v>7900</v>
      </c>
      <c r="E100" s="84">
        <v>4200</v>
      </c>
      <c r="F100" s="132">
        <v>33000</v>
      </c>
      <c r="G100" s="132">
        <v>5500</v>
      </c>
      <c r="H100" s="132">
        <v>4000</v>
      </c>
      <c r="I100" s="132">
        <v>200</v>
      </c>
      <c r="J100" s="132">
        <v>1200</v>
      </c>
      <c r="K100" s="84">
        <v>1900</v>
      </c>
      <c r="L100" s="132">
        <v>33900</v>
      </c>
      <c r="M100" s="132">
        <v>11000</v>
      </c>
      <c r="N100" s="132">
        <v>400</v>
      </c>
      <c r="O100" s="132">
        <v>500</v>
      </c>
      <c r="P100" s="94" t="s">
        <v>82</v>
      </c>
      <c r="Q100" s="149">
        <v>4800</v>
      </c>
      <c r="R100" s="149">
        <v>24100</v>
      </c>
      <c r="S100" s="149">
        <v>12300</v>
      </c>
      <c r="T100" s="149">
        <v>2400</v>
      </c>
      <c r="U100" s="150">
        <v>2100</v>
      </c>
    </row>
    <row r="101" spans="1:22">
      <c r="A101" s="6">
        <v>45597</v>
      </c>
      <c r="B101" s="132">
        <v>12200</v>
      </c>
      <c r="C101" s="132">
        <v>5400</v>
      </c>
      <c r="D101" s="132">
        <v>7300</v>
      </c>
      <c r="E101" s="84">
        <v>2600</v>
      </c>
      <c r="F101" s="132">
        <v>20900</v>
      </c>
      <c r="G101" s="132">
        <v>2900</v>
      </c>
      <c r="H101" s="132">
        <v>2600</v>
      </c>
      <c r="I101" s="132">
        <v>200</v>
      </c>
      <c r="J101" s="82" t="s">
        <v>82</v>
      </c>
      <c r="K101" s="84">
        <v>900</v>
      </c>
      <c r="L101" s="132">
        <v>23100</v>
      </c>
      <c r="M101" s="132">
        <v>4000</v>
      </c>
      <c r="N101" s="132">
        <v>300</v>
      </c>
      <c r="O101" s="132">
        <v>100</v>
      </c>
      <c r="P101" s="94" t="s">
        <v>82</v>
      </c>
      <c r="Q101" s="149">
        <v>3000</v>
      </c>
      <c r="R101" s="149">
        <v>16500</v>
      </c>
      <c r="S101" s="149">
        <v>5300</v>
      </c>
      <c r="T101" s="149">
        <v>1300</v>
      </c>
      <c r="U101" s="150">
        <v>1400</v>
      </c>
    </row>
    <row r="102" spans="1:22">
      <c r="A102" s="6">
        <v>45627</v>
      </c>
      <c r="B102" s="132">
        <v>9100</v>
      </c>
      <c r="C102" s="132">
        <v>4200</v>
      </c>
      <c r="D102" s="132">
        <v>8400</v>
      </c>
      <c r="E102" s="84">
        <v>900</v>
      </c>
      <c r="F102" s="132">
        <v>15100</v>
      </c>
      <c r="G102" s="132">
        <v>4600</v>
      </c>
      <c r="H102" s="132">
        <v>1900</v>
      </c>
      <c r="I102" s="132">
        <v>300</v>
      </c>
      <c r="J102" s="82" t="s">
        <v>82</v>
      </c>
      <c r="K102" s="84">
        <v>700</v>
      </c>
      <c r="L102" s="132">
        <v>16600</v>
      </c>
      <c r="M102" s="132">
        <v>5700</v>
      </c>
      <c r="N102" s="132">
        <v>200</v>
      </c>
      <c r="O102" s="96" t="s">
        <v>82</v>
      </c>
      <c r="P102" s="94" t="s">
        <v>82</v>
      </c>
      <c r="Q102" s="149">
        <v>2700</v>
      </c>
      <c r="R102" s="149">
        <v>12100</v>
      </c>
      <c r="S102" s="149">
        <v>4600</v>
      </c>
      <c r="T102" s="149">
        <v>1700</v>
      </c>
      <c r="U102" s="150">
        <v>1400</v>
      </c>
    </row>
    <row r="103" spans="1:22">
      <c r="A103" s="6">
        <v>45658</v>
      </c>
      <c r="B103" s="132">
        <v>3300</v>
      </c>
      <c r="C103" s="132">
        <v>4000</v>
      </c>
      <c r="D103" s="132">
        <v>5700</v>
      </c>
      <c r="E103" s="84">
        <v>1400</v>
      </c>
      <c r="F103" s="132">
        <v>11400</v>
      </c>
      <c r="G103" s="132">
        <v>800</v>
      </c>
      <c r="H103" s="132">
        <v>1300</v>
      </c>
      <c r="I103" s="132">
        <v>100</v>
      </c>
      <c r="J103" s="82" t="s">
        <v>82</v>
      </c>
      <c r="K103" s="84">
        <v>700</v>
      </c>
      <c r="L103" s="132">
        <v>12700</v>
      </c>
      <c r="M103" s="132">
        <v>1500</v>
      </c>
      <c r="N103" s="132">
        <v>200</v>
      </c>
      <c r="O103" s="96" t="s">
        <v>82</v>
      </c>
      <c r="P103" s="94" t="s">
        <v>82</v>
      </c>
      <c r="Q103" s="149">
        <v>1400</v>
      </c>
      <c r="R103" s="149">
        <v>7000</v>
      </c>
      <c r="S103" s="149">
        <v>3100</v>
      </c>
      <c r="T103" s="149">
        <v>1000</v>
      </c>
      <c r="U103" s="150">
        <v>1900</v>
      </c>
      <c r="V103" s="122"/>
    </row>
    <row r="104" spans="1:22">
      <c r="A104" s="6">
        <v>45689</v>
      </c>
      <c r="B104" s="132">
        <v>6900</v>
      </c>
      <c r="C104" s="132">
        <v>4500</v>
      </c>
      <c r="D104" s="132">
        <v>5600</v>
      </c>
      <c r="E104" s="84">
        <v>2300</v>
      </c>
      <c r="F104" s="132">
        <v>14100</v>
      </c>
      <c r="G104" s="132">
        <v>2300</v>
      </c>
      <c r="H104" s="132">
        <v>1500</v>
      </c>
      <c r="I104" s="132">
        <v>100</v>
      </c>
      <c r="J104" s="82" t="s">
        <v>82</v>
      </c>
      <c r="K104" s="84">
        <v>1200</v>
      </c>
      <c r="L104" s="132">
        <v>15500</v>
      </c>
      <c r="M104" s="132">
        <v>3500</v>
      </c>
      <c r="N104" s="132">
        <v>200</v>
      </c>
      <c r="O104" s="96" t="s">
        <v>82</v>
      </c>
      <c r="P104" s="94" t="s">
        <v>82</v>
      </c>
      <c r="Q104" s="149">
        <v>2800</v>
      </c>
      <c r="R104" s="149">
        <v>10900</v>
      </c>
      <c r="S104" s="149">
        <v>3800</v>
      </c>
      <c r="T104" s="149">
        <v>900</v>
      </c>
      <c r="U104" s="150">
        <v>900</v>
      </c>
      <c r="V104" s="122"/>
    </row>
    <row r="105" spans="1:22">
      <c r="A105" s="6">
        <v>45717</v>
      </c>
      <c r="B105" s="132">
        <v>10400</v>
      </c>
      <c r="C105" s="132">
        <v>6100</v>
      </c>
      <c r="D105" s="132">
        <v>6700</v>
      </c>
      <c r="E105" s="84">
        <v>2900</v>
      </c>
      <c r="F105" s="132">
        <v>20600</v>
      </c>
      <c r="G105" s="132">
        <v>2200</v>
      </c>
      <c r="H105" s="132">
        <v>2300</v>
      </c>
      <c r="I105" s="132">
        <v>100</v>
      </c>
      <c r="J105" s="151">
        <v>100</v>
      </c>
      <c r="K105" s="84">
        <v>700</v>
      </c>
      <c r="L105" s="132">
        <v>21800</v>
      </c>
      <c r="M105" s="132">
        <v>3900</v>
      </c>
      <c r="N105" s="132">
        <v>300</v>
      </c>
      <c r="O105" s="132">
        <v>100</v>
      </c>
      <c r="P105" s="94" t="s">
        <v>82</v>
      </c>
      <c r="Q105" s="149">
        <v>3700</v>
      </c>
      <c r="R105" s="149">
        <v>15600</v>
      </c>
      <c r="S105" s="149">
        <v>4800</v>
      </c>
      <c r="T105" s="149">
        <v>1000</v>
      </c>
      <c r="U105" s="150">
        <v>1000</v>
      </c>
      <c r="V105" s="122"/>
    </row>
    <row r="106" spans="1:22">
      <c r="A106" s="6">
        <v>45748</v>
      </c>
      <c r="B106" s="132">
        <v>19200</v>
      </c>
      <c r="C106" s="132">
        <v>4600</v>
      </c>
      <c r="D106" s="132">
        <v>9700</v>
      </c>
      <c r="E106" s="84">
        <v>3700</v>
      </c>
      <c r="F106" s="132">
        <v>27600</v>
      </c>
      <c r="G106" s="132">
        <v>4900</v>
      </c>
      <c r="H106" s="132">
        <v>2500</v>
      </c>
      <c r="I106" s="132">
        <v>300</v>
      </c>
      <c r="J106" s="151">
        <v>500</v>
      </c>
      <c r="K106" s="84">
        <v>1300</v>
      </c>
      <c r="L106" s="132">
        <v>28900</v>
      </c>
      <c r="M106" s="132">
        <v>7300</v>
      </c>
      <c r="N106" s="132">
        <v>400</v>
      </c>
      <c r="O106" s="132">
        <v>600</v>
      </c>
      <c r="P106" s="94" t="s">
        <v>82</v>
      </c>
      <c r="Q106" s="149">
        <v>3400</v>
      </c>
      <c r="R106" s="149">
        <v>17500</v>
      </c>
      <c r="S106" s="149">
        <v>11100</v>
      </c>
      <c r="T106" s="149">
        <v>3200</v>
      </c>
      <c r="U106" s="150">
        <v>2000</v>
      </c>
      <c r="V106" s="122"/>
    </row>
    <row r="107" spans="1:22">
      <c r="A107" s="6">
        <v>45778</v>
      </c>
      <c r="B107" s="132">
        <v>33400</v>
      </c>
      <c r="C107" s="132">
        <v>6100</v>
      </c>
      <c r="D107" s="132">
        <v>8300</v>
      </c>
      <c r="E107" s="84">
        <v>6200</v>
      </c>
      <c r="F107" s="132">
        <v>34400</v>
      </c>
      <c r="G107" s="132">
        <v>9200</v>
      </c>
      <c r="H107" s="132">
        <v>2000</v>
      </c>
      <c r="I107" s="132">
        <v>500</v>
      </c>
      <c r="J107" s="132">
        <v>1900</v>
      </c>
      <c r="K107" s="84">
        <v>6000</v>
      </c>
      <c r="L107" s="132">
        <v>34100</v>
      </c>
      <c r="M107" s="132">
        <v>16500</v>
      </c>
      <c r="N107" s="132">
        <v>600</v>
      </c>
      <c r="O107" s="132">
        <v>1600</v>
      </c>
      <c r="P107" s="84">
        <v>1100</v>
      </c>
      <c r="Q107" s="149">
        <v>7800</v>
      </c>
      <c r="R107" s="149">
        <v>19300</v>
      </c>
      <c r="S107" s="149">
        <v>16400</v>
      </c>
      <c r="T107" s="149">
        <v>6400</v>
      </c>
      <c r="U107" s="150">
        <v>4000</v>
      </c>
    </row>
    <row r="108" spans="1:22">
      <c r="A108" s="6">
        <v>45809</v>
      </c>
      <c r="B108" s="132">
        <v>32800</v>
      </c>
      <c r="C108" s="132">
        <v>6000</v>
      </c>
      <c r="D108" s="132">
        <v>8600</v>
      </c>
      <c r="E108" s="84">
        <v>4500</v>
      </c>
      <c r="F108" s="132">
        <v>35600</v>
      </c>
      <c r="G108" s="132">
        <v>6800</v>
      </c>
      <c r="H108" s="132">
        <v>3100</v>
      </c>
      <c r="I108" s="132">
        <v>600</v>
      </c>
      <c r="J108" s="132">
        <v>2600</v>
      </c>
      <c r="K108" s="84">
        <v>3200</v>
      </c>
      <c r="L108" s="132">
        <v>35100</v>
      </c>
      <c r="M108" s="132">
        <v>13800</v>
      </c>
      <c r="N108" s="132">
        <v>600</v>
      </c>
      <c r="O108" s="132">
        <v>1800</v>
      </c>
      <c r="P108" s="84">
        <v>700</v>
      </c>
      <c r="Q108" s="149">
        <v>6900</v>
      </c>
      <c r="R108" s="149">
        <v>19700</v>
      </c>
      <c r="S108" s="149">
        <v>13800</v>
      </c>
      <c r="T108" s="149">
        <v>8900</v>
      </c>
      <c r="U108" s="150">
        <v>2600</v>
      </c>
    </row>
    <row r="109" spans="1:22">
      <c r="A109" s="6">
        <v>45839</v>
      </c>
      <c r="B109" s="132">
        <v>42800</v>
      </c>
      <c r="C109" s="132">
        <v>5400</v>
      </c>
      <c r="D109" s="132">
        <v>10400</v>
      </c>
      <c r="E109" s="84">
        <v>1900</v>
      </c>
      <c r="F109" s="132">
        <v>40700</v>
      </c>
      <c r="G109" s="132">
        <v>7300</v>
      </c>
      <c r="H109" s="132">
        <v>3300</v>
      </c>
      <c r="I109" s="132">
        <v>900</v>
      </c>
      <c r="J109" s="132">
        <v>3900</v>
      </c>
      <c r="K109" s="84">
        <v>4500</v>
      </c>
      <c r="L109" s="132">
        <v>38500</v>
      </c>
      <c r="M109" s="132">
        <v>17700</v>
      </c>
      <c r="N109" s="132">
        <v>500</v>
      </c>
      <c r="O109" s="132">
        <v>3000</v>
      </c>
      <c r="P109" s="84">
        <v>800</v>
      </c>
      <c r="Q109" s="149">
        <v>5200</v>
      </c>
      <c r="R109" s="149">
        <v>21100</v>
      </c>
      <c r="S109" s="149">
        <v>16300</v>
      </c>
      <c r="T109" s="149">
        <v>13200</v>
      </c>
      <c r="U109" s="150">
        <v>4700</v>
      </c>
    </row>
    <row r="110" spans="1:22">
      <c r="A110" s="6">
        <v>45870</v>
      </c>
      <c r="B110" s="132">
        <v>53300</v>
      </c>
      <c r="C110" s="132">
        <v>4000</v>
      </c>
      <c r="D110" s="132">
        <v>15200</v>
      </c>
      <c r="E110" s="84">
        <v>2500</v>
      </c>
      <c r="F110" s="132">
        <v>50900</v>
      </c>
      <c r="G110" s="132">
        <v>9600</v>
      </c>
      <c r="H110" s="132">
        <v>3200</v>
      </c>
      <c r="I110" s="132">
        <v>1600</v>
      </c>
      <c r="J110" s="132">
        <v>4100</v>
      </c>
      <c r="K110" s="84">
        <v>5600</v>
      </c>
      <c r="L110" s="132">
        <v>45900</v>
      </c>
      <c r="M110" s="132">
        <v>25100</v>
      </c>
      <c r="N110" s="132">
        <v>600</v>
      </c>
      <c r="O110" s="132">
        <v>3300</v>
      </c>
      <c r="P110" s="84">
        <v>100</v>
      </c>
      <c r="Q110" s="149">
        <v>6200</v>
      </c>
      <c r="R110" s="149">
        <v>20800</v>
      </c>
      <c r="S110" s="149">
        <v>21600</v>
      </c>
      <c r="T110" s="149">
        <v>16700</v>
      </c>
      <c r="U110" s="150">
        <v>9600</v>
      </c>
    </row>
    <row r="111" spans="1:22">
      <c r="A111" s="6">
        <v>45901</v>
      </c>
      <c r="B111" s="132">
        <v>33200</v>
      </c>
      <c r="C111" s="132">
        <v>7000</v>
      </c>
      <c r="D111" s="132">
        <v>10000</v>
      </c>
      <c r="E111" s="84">
        <v>3100</v>
      </c>
      <c r="F111" s="132">
        <v>41300</v>
      </c>
      <c r="G111" s="132">
        <v>3900</v>
      </c>
      <c r="H111" s="132">
        <v>3100</v>
      </c>
      <c r="I111" s="132">
        <v>600</v>
      </c>
      <c r="J111" s="132">
        <v>1700</v>
      </c>
      <c r="K111" s="84">
        <v>2800</v>
      </c>
      <c r="L111" s="132">
        <v>38400</v>
      </c>
      <c r="M111" s="132">
        <v>13900</v>
      </c>
      <c r="N111" s="132">
        <v>500</v>
      </c>
      <c r="O111" s="132">
        <v>500</v>
      </c>
      <c r="P111" s="94" t="s">
        <v>82</v>
      </c>
      <c r="Q111" s="149">
        <v>4800</v>
      </c>
      <c r="R111" s="149">
        <v>20300</v>
      </c>
      <c r="S111" s="149">
        <v>14700</v>
      </c>
      <c r="T111" s="149">
        <v>9500</v>
      </c>
      <c r="U111" s="150">
        <v>4000</v>
      </c>
    </row>
    <row r="112" spans="1:22">
      <c r="A112" s="6">
        <v>45931</v>
      </c>
      <c r="B112" s="132">
        <v>16300</v>
      </c>
      <c r="C112" s="132">
        <v>7200</v>
      </c>
      <c r="D112" s="132">
        <v>8100</v>
      </c>
      <c r="E112" s="84">
        <v>1200</v>
      </c>
      <c r="F112" s="132">
        <v>26800</v>
      </c>
      <c r="G112" s="132">
        <v>1100</v>
      </c>
      <c r="H112" s="132">
        <v>2600</v>
      </c>
      <c r="I112" s="132">
        <v>300</v>
      </c>
      <c r="J112" s="132">
        <v>300</v>
      </c>
      <c r="K112" s="84">
        <v>1700</v>
      </c>
      <c r="L112" s="132">
        <v>28200</v>
      </c>
      <c r="M112" s="132">
        <v>4000</v>
      </c>
      <c r="N112" s="132">
        <v>400</v>
      </c>
      <c r="O112" s="132">
        <v>200</v>
      </c>
      <c r="P112" s="94" t="s">
        <v>82</v>
      </c>
      <c r="Q112" s="149">
        <v>1600</v>
      </c>
      <c r="R112" s="149">
        <v>16400</v>
      </c>
      <c r="S112" s="149">
        <v>10200</v>
      </c>
      <c r="T112" s="149">
        <v>2800</v>
      </c>
      <c r="U112" s="150">
        <v>1800</v>
      </c>
    </row>
    <row r="113" spans="1:21">
      <c r="A113" s="6">
        <v>45962</v>
      </c>
      <c r="B113" s="132">
        <v>7300</v>
      </c>
      <c r="C113" s="132">
        <v>6000</v>
      </c>
      <c r="D113" s="132">
        <v>8200</v>
      </c>
      <c r="E113" s="84">
        <v>1900</v>
      </c>
      <c r="F113" s="132">
        <v>20000</v>
      </c>
      <c r="G113" s="132">
        <v>1000</v>
      </c>
      <c r="H113" s="132">
        <v>1400</v>
      </c>
      <c r="I113" s="132">
        <v>200</v>
      </c>
      <c r="J113" s="132">
        <v>100</v>
      </c>
      <c r="K113" s="84">
        <v>800</v>
      </c>
      <c r="L113" s="132">
        <v>21500</v>
      </c>
      <c r="M113" s="132">
        <v>1500</v>
      </c>
      <c r="N113" s="132">
        <v>400</v>
      </c>
      <c r="O113" s="132" t="s">
        <v>82</v>
      </c>
      <c r="P113" s="94" t="s">
        <v>82</v>
      </c>
      <c r="Q113" s="149">
        <v>1600</v>
      </c>
      <c r="R113" s="149">
        <v>15400</v>
      </c>
      <c r="S113" s="149">
        <v>4200</v>
      </c>
      <c r="T113" s="149">
        <v>1400</v>
      </c>
      <c r="U113" s="150">
        <v>900</v>
      </c>
    </row>
    <row r="114" spans="1:21">
      <c r="A114" s="6">
        <v>45992</v>
      </c>
      <c r="B114" s="132">
        <v>5000</v>
      </c>
      <c r="C114" s="132">
        <v>4300</v>
      </c>
      <c r="D114" s="132">
        <v>6900</v>
      </c>
      <c r="E114" s="84">
        <v>1700</v>
      </c>
      <c r="F114" s="132">
        <v>14800</v>
      </c>
      <c r="G114" s="132">
        <v>800</v>
      </c>
      <c r="H114" s="132">
        <v>1500</v>
      </c>
      <c r="I114" s="132">
        <v>100</v>
      </c>
      <c r="J114" s="132">
        <v>100</v>
      </c>
      <c r="K114" s="84">
        <v>800</v>
      </c>
      <c r="L114" s="132">
        <v>16100</v>
      </c>
      <c r="M114" s="132">
        <v>1500</v>
      </c>
      <c r="N114" s="132">
        <v>300</v>
      </c>
      <c r="O114" s="132" t="s">
        <v>82</v>
      </c>
      <c r="P114" s="94" t="s">
        <v>82</v>
      </c>
      <c r="Q114" s="149">
        <v>1300</v>
      </c>
      <c r="R114" s="149">
        <v>10600</v>
      </c>
      <c r="S114" s="149">
        <v>4100</v>
      </c>
      <c r="T114" s="149">
        <v>1000</v>
      </c>
      <c r="U114" s="150">
        <v>900</v>
      </c>
    </row>
    <row r="115" spans="1:21">
      <c r="A115" s="6">
        <v>46023</v>
      </c>
      <c r="B115" s="132">
        <v>3300</v>
      </c>
      <c r="C115" s="132">
        <v>4300</v>
      </c>
      <c r="D115" s="132">
        <v>6100</v>
      </c>
      <c r="E115" s="84">
        <v>1400</v>
      </c>
      <c r="F115" s="132">
        <v>12000</v>
      </c>
      <c r="G115" s="132">
        <v>1000</v>
      </c>
      <c r="H115" s="132">
        <v>1200</v>
      </c>
      <c r="I115" s="132" t="s">
        <v>82</v>
      </c>
      <c r="J115" s="132" t="s">
        <v>82</v>
      </c>
      <c r="K115" s="84">
        <v>800</v>
      </c>
      <c r="L115" s="132">
        <v>13500</v>
      </c>
      <c r="M115" s="132">
        <v>1400</v>
      </c>
      <c r="N115" s="132">
        <v>200</v>
      </c>
      <c r="O115" s="132" t="s">
        <v>82</v>
      </c>
      <c r="P115" s="94" t="s">
        <v>82</v>
      </c>
      <c r="Q115" s="149">
        <v>1100</v>
      </c>
      <c r="R115" s="149">
        <v>8700</v>
      </c>
      <c r="S115" s="149">
        <v>2900</v>
      </c>
      <c r="T115" s="149">
        <v>1000</v>
      </c>
      <c r="U115" s="150">
        <v>1500</v>
      </c>
    </row>
    <row r="116" spans="1:21">
      <c r="A116" s="6">
        <v>46054</v>
      </c>
      <c r="B116" s="132">
        <v>4400</v>
      </c>
      <c r="C116" s="132">
        <v>4100</v>
      </c>
      <c r="D116" s="132">
        <v>5400</v>
      </c>
      <c r="E116" s="84">
        <v>1000</v>
      </c>
      <c r="F116" s="132">
        <v>11800</v>
      </c>
      <c r="G116" s="132">
        <v>1100</v>
      </c>
      <c r="H116" s="132">
        <v>1200</v>
      </c>
      <c r="I116" s="132">
        <v>100</v>
      </c>
      <c r="J116" s="132">
        <v>100</v>
      </c>
      <c r="K116" s="84">
        <v>500</v>
      </c>
      <c r="L116" s="132">
        <v>12800</v>
      </c>
      <c r="M116" s="132">
        <v>1700</v>
      </c>
      <c r="N116" s="132">
        <v>300</v>
      </c>
      <c r="O116" s="132" t="s">
        <v>82</v>
      </c>
      <c r="P116" s="94" t="s">
        <v>112</v>
      </c>
      <c r="Q116" s="149">
        <v>900</v>
      </c>
      <c r="R116" s="149">
        <v>9400</v>
      </c>
      <c r="S116" s="149">
        <v>2900</v>
      </c>
      <c r="T116" s="149">
        <v>800</v>
      </c>
      <c r="U116" s="150">
        <v>900</v>
      </c>
    </row>
    <row r="117" spans="1:21">
      <c r="A117" s="6">
        <v>46082</v>
      </c>
      <c r="B117" s="132">
        <v>9900</v>
      </c>
      <c r="C117" s="132">
        <v>5900</v>
      </c>
      <c r="D117" s="132">
        <v>5800</v>
      </c>
      <c r="E117" s="84">
        <v>2200</v>
      </c>
      <c r="F117" s="132">
        <v>19800</v>
      </c>
      <c r="G117" s="132">
        <v>800</v>
      </c>
      <c r="H117" s="132">
        <v>2000</v>
      </c>
      <c r="I117" s="132">
        <v>200</v>
      </c>
      <c r="J117" s="132">
        <v>300</v>
      </c>
      <c r="K117" s="84">
        <v>800</v>
      </c>
      <c r="L117" s="132">
        <v>20900</v>
      </c>
      <c r="M117" s="132">
        <v>2400</v>
      </c>
      <c r="N117" s="132">
        <v>400</v>
      </c>
      <c r="O117" s="132">
        <v>100</v>
      </c>
      <c r="P117" s="94" t="s">
        <v>112</v>
      </c>
      <c r="Q117" s="149">
        <v>2000</v>
      </c>
      <c r="R117" s="149">
        <v>15200</v>
      </c>
      <c r="S117" s="149">
        <v>4500</v>
      </c>
      <c r="T117" s="149">
        <v>1200</v>
      </c>
      <c r="U117" s="150">
        <v>900</v>
      </c>
    </row>
    <row r="118" spans="1:21">
      <c r="Q118" s="149"/>
    </row>
  </sheetData>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F834226-1D4D-41F6-A11B-37D1CDC027A2}">
  <dimension ref="A1:O119"/>
  <sheetViews>
    <sheetView showGridLines="0" workbookViewId="0">
      <pane ySplit="6" topLeftCell="A94" activePane="bottomLeft" state="frozen"/>
      <selection activeCell="N103" sqref="N103"/>
      <selection pane="bottomLeft"/>
    </sheetView>
  </sheetViews>
  <sheetFormatPr defaultColWidth="8.86328125" defaultRowHeight="13.5"/>
  <cols>
    <col min="1" max="1" width="7.59765625" style="3" customWidth="1"/>
    <col min="2" max="9" width="8.86328125" style="3"/>
    <col min="10" max="10" width="8" style="128" customWidth="1"/>
    <col min="11" max="16384" width="8.86328125" style="3"/>
  </cols>
  <sheetData>
    <row r="1" spans="1:10" s="7" customFormat="1" ht="12.75" customHeight="1">
      <c r="A1" s="1" t="s">
        <v>113</v>
      </c>
      <c r="J1" s="124"/>
    </row>
    <row r="2" spans="1:10" s="9" customFormat="1" ht="15">
      <c r="A2" s="4" t="s">
        <v>114</v>
      </c>
      <c r="B2" s="8"/>
      <c r="C2" s="8"/>
      <c r="D2" s="8"/>
      <c r="E2" s="8"/>
      <c r="F2" s="8"/>
      <c r="G2" s="8"/>
      <c r="H2" s="8"/>
      <c r="I2" s="8"/>
      <c r="J2" s="125"/>
    </row>
    <row r="3" spans="1:10" s="9" customFormat="1" ht="15">
      <c r="A3" s="5" t="s">
        <v>89</v>
      </c>
      <c r="B3" s="8"/>
      <c r="C3" s="8"/>
      <c r="D3" s="8"/>
      <c r="E3" s="8"/>
      <c r="F3" s="8"/>
      <c r="G3" s="8"/>
      <c r="H3" s="8"/>
      <c r="I3" s="8"/>
      <c r="J3" s="125"/>
    </row>
    <row r="4" spans="1:10" s="9" customFormat="1" ht="15">
      <c r="A4" s="8"/>
      <c r="B4" s="8"/>
      <c r="C4" s="8"/>
      <c r="D4" s="8"/>
      <c r="E4" s="8"/>
      <c r="F4" s="8"/>
      <c r="G4" s="8"/>
      <c r="H4" s="8"/>
      <c r="I4" s="8"/>
      <c r="J4" s="125"/>
    </row>
    <row r="5" spans="1:10" s="10" customFormat="1" ht="13.9">
      <c r="A5" s="8"/>
      <c r="B5" s="15" t="s">
        <v>90</v>
      </c>
      <c r="C5" s="8"/>
      <c r="D5" s="8"/>
      <c r="E5" s="16"/>
      <c r="F5" s="8" t="s">
        <v>46</v>
      </c>
      <c r="G5" s="8"/>
      <c r="H5" s="8"/>
      <c r="I5" s="8"/>
      <c r="J5" s="126"/>
    </row>
    <row r="6" spans="1:10" s="10" customFormat="1" ht="28.5" customHeight="1">
      <c r="A6" s="142" t="s">
        <v>78</v>
      </c>
      <c r="B6" s="152" t="s">
        <v>93</v>
      </c>
      <c r="C6" s="142" t="s">
        <v>94</v>
      </c>
      <c r="D6" s="142" t="s">
        <v>95</v>
      </c>
      <c r="E6" s="134" t="s">
        <v>96</v>
      </c>
      <c r="F6" s="142" t="s">
        <v>97</v>
      </c>
      <c r="G6" s="142" t="s">
        <v>98</v>
      </c>
      <c r="H6" s="142" t="s">
        <v>99</v>
      </c>
      <c r="I6" s="142" t="s">
        <v>101</v>
      </c>
      <c r="J6" s="134" t="s">
        <v>96</v>
      </c>
    </row>
    <row r="7" spans="1:10" s="10" customFormat="1" ht="13.9" customHeight="1">
      <c r="A7" s="6">
        <v>42736</v>
      </c>
      <c r="B7" s="96" t="s">
        <v>82</v>
      </c>
      <c r="C7" s="96" t="s">
        <v>82</v>
      </c>
      <c r="D7" s="96" t="s">
        <v>82</v>
      </c>
      <c r="E7" s="41" t="s">
        <v>82</v>
      </c>
      <c r="F7" s="96" t="s">
        <v>82</v>
      </c>
      <c r="G7" s="96" t="s">
        <v>82</v>
      </c>
      <c r="H7" s="96" t="s">
        <v>82</v>
      </c>
      <c r="I7" s="96" t="s">
        <v>82</v>
      </c>
      <c r="J7" s="127" t="s">
        <v>82</v>
      </c>
    </row>
    <row r="8" spans="1:10" s="10" customFormat="1" ht="13.9" customHeight="1">
      <c r="A8" s="6">
        <v>42767</v>
      </c>
      <c r="B8" s="96" t="s">
        <v>82</v>
      </c>
      <c r="C8" s="96" t="s">
        <v>82</v>
      </c>
      <c r="D8" s="96" t="s">
        <v>82</v>
      </c>
      <c r="E8" s="94" t="s">
        <v>82</v>
      </c>
      <c r="F8" s="96" t="s">
        <v>82</v>
      </c>
      <c r="G8" s="96" t="s">
        <v>82</v>
      </c>
      <c r="H8" s="96" t="s">
        <v>82</v>
      </c>
      <c r="I8" s="96" t="s">
        <v>82</v>
      </c>
      <c r="J8" s="127" t="s">
        <v>82</v>
      </c>
    </row>
    <row r="9" spans="1:10" s="10" customFormat="1" ht="13.9" customHeight="1">
      <c r="A9" s="6">
        <v>42795</v>
      </c>
      <c r="B9" s="96" t="s">
        <v>82</v>
      </c>
      <c r="C9" s="96" t="s">
        <v>82</v>
      </c>
      <c r="D9" s="96" t="s">
        <v>82</v>
      </c>
      <c r="E9" s="94" t="s">
        <v>82</v>
      </c>
      <c r="F9" s="96" t="s">
        <v>82</v>
      </c>
      <c r="G9" s="96" t="s">
        <v>82</v>
      </c>
      <c r="H9" s="96" t="s">
        <v>82</v>
      </c>
      <c r="I9" s="96" t="s">
        <v>82</v>
      </c>
      <c r="J9" s="127" t="s">
        <v>82</v>
      </c>
    </row>
    <row r="10" spans="1:10" s="10" customFormat="1" ht="13.9" customHeight="1">
      <c r="A10" s="6">
        <v>42826</v>
      </c>
      <c r="B10" s="96" t="s">
        <v>82</v>
      </c>
      <c r="C10" s="96" t="s">
        <v>82</v>
      </c>
      <c r="D10" s="96" t="s">
        <v>82</v>
      </c>
      <c r="E10" s="94" t="s">
        <v>82</v>
      </c>
      <c r="F10" s="96" t="s">
        <v>82</v>
      </c>
      <c r="G10" s="96" t="s">
        <v>82</v>
      </c>
      <c r="H10" s="96" t="s">
        <v>82</v>
      </c>
      <c r="I10" s="96" t="s">
        <v>82</v>
      </c>
      <c r="J10" s="127" t="s">
        <v>82</v>
      </c>
    </row>
    <row r="11" spans="1:10" s="10" customFormat="1" ht="13.9" customHeight="1">
      <c r="A11" s="6">
        <v>42856</v>
      </c>
      <c r="B11" s="96" t="s">
        <v>82</v>
      </c>
      <c r="C11" s="96" t="s">
        <v>82</v>
      </c>
      <c r="D11" s="96" t="s">
        <v>82</v>
      </c>
      <c r="E11" s="94" t="s">
        <v>82</v>
      </c>
      <c r="F11" s="96" t="s">
        <v>82</v>
      </c>
      <c r="G11" s="96" t="s">
        <v>82</v>
      </c>
      <c r="H11" s="96" t="s">
        <v>82</v>
      </c>
      <c r="I11" s="96" t="s">
        <v>82</v>
      </c>
      <c r="J11" s="127" t="s">
        <v>82</v>
      </c>
    </row>
    <row r="12" spans="1:10" s="10" customFormat="1" ht="13.9" customHeight="1">
      <c r="A12" s="6">
        <v>42887</v>
      </c>
      <c r="B12" s="96" t="s">
        <v>82</v>
      </c>
      <c r="C12" s="96" t="s">
        <v>82</v>
      </c>
      <c r="D12" s="96" t="s">
        <v>82</v>
      </c>
      <c r="E12" s="94" t="s">
        <v>82</v>
      </c>
      <c r="F12" s="96" t="s">
        <v>82</v>
      </c>
      <c r="G12" s="96" t="s">
        <v>82</v>
      </c>
      <c r="H12" s="96" t="s">
        <v>82</v>
      </c>
      <c r="I12" s="96" t="s">
        <v>82</v>
      </c>
      <c r="J12" s="127" t="s">
        <v>82</v>
      </c>
    </row>
    <row r="13" spans="1:10" s="10" customFormat="1" ht="13.9" customHeight="1">
      <c r="A13" s="6">
        <v>42917</v>
      </c>
      <c r="B13" s="96" t="s">
        <v>82</v>
      </c>
      <c r="C13" s="96" t="s">
        <v>82</v>
      </c>
      <c r="D13" s="96" t="s">
        <v>82</v>
      </c>
      <c r="E13" s="94" t="s">
        <v>82</v>
      </c>
      <c r="F13" s="96" t="s">
        <v>82</v>
      </c>
      <c r="G13" s="96" t="s">
        <v>82</v>
      </c>
      <c r="H13" s="96" t="s">
        <v>82</v>
      </c>
      <c r="I13" s="96" t="s">
        <v>82</v>
      </c>
      <c r="J13" s="127" t="s">
        <v>82</v>
      </c>
    </row>
    <row r="14" spans="1:10" s="10" customFormat="1" ht="13.9" customHeight="1">
      <c r="A14" s="6">
        <v>42948</v>
      </c>
      <c r="B14" s="96" t="s">
        <v>82</v>
      </c>
      <c r="C14" s="96" t="s">
        <v>82</v>
      </c>
      <c r="D14" s="96" t="s">
        <v>82</v>
      </c>
      <c r="E14" s="94" t="s">
        <v>82</v>
      </c>
      <c r="F14" s="96" t="s">
        <v>82</v>
      </c>
      <c r="G14" s="96" t="s">
        <v>82</v>
      </c>
      <c r="H14" s="96" t="s">
        <v>82</v>
      </c>
      <c r="I14" s="96" t="s">
        <v>82</v>
      </c>
      <c r="J14" s="127" t="s">
        <v>82</v>
      </c>
    </row>
    <row r="15" spans="1:10" s="10" customFormat="1" ht="13.9" customHeight="1">
      <c r="A15" s="6">
        <v>42979</v>
      </c>
      <c r="B15" s="96" t="s">
        <v>82</v>
      </c>
      <c r="C15" s="96" t="s">
        <v>82</v>
      </c>
      <c r="D15" s="96" t="s">
        <v>82</v>
      </c>
      <c r="E15" s="94" t="s">
        <v>82</v>
      </c>
      <c r="F15" s="96" t="s">
        <v>82</v>
      </c>
      <c r="G15" s="96" t="s">
        <v>82</v>
      </c>
      <c r="H15" s="96" t="s">
        <v>82</v>
      </c>
      <c r="I15" s="96" t="s">
        <v>82</v>
      </c>
      <c r="J15" s="127" t="s">
        <v>82</v>
      </c>
    </row>
    <row r="16" spans="1:10" s="10" customFormat="1" ht="13.9" customHeight="1">
      <c r="A16" s="6">
        <v>43009</v>
      </c>
      <c r="B16" s="96" t="s">
        <v>82</v>
      </c>
      <c r="C16" s="96" t="s">
        <v>82</v>
      </c>
      <c r="D16" s="96" t="s">
        <v>82</v>
      </c>
      <c r="E16" s="94" t="s">
        <v>82</v>
      </c>
      <c r="F16" s="96" t="s">
        <v>82</v>
      </c>
      <c r="G16" s="96" t="s">
        <v>82</v>
      </c>
      <c r="H16" s="96" t="s">
        <v>82</v>
      </c>
      <c r="I16" s="96" t="s">
        <v>82</v>
      </c>
      <c r="J16" s="127" t="s">
        <v>82</v>
      </c>
    </row>
    <row r="17" spans="1:10" s="10" customFormat="1" ht="13.9" customHeight="1">
      <c r="A17" s="6">
        <v>43040</v>
      </c>
      <c r="B17" s="96" t="s">
        <v>82</v>
      </c>
      <c r="C17" s="96" t="s">
        <v>82</v>
      </c>
      <c r="D17" s="96" t="s">
        <v>82</v>
      </c>
      <c r="E17" s="94" t="s">
        <v>82</v>
      </c>
      <c r="F17" s="96" t="s">
        <v>82</v>
      </c>
      <c r="G17" s="96" t="s">
        <v>82</v>
      </c>
      <c r="H17" s="96" t="s">
        <v>82</v>
      </c>
      <c r="I17" s="96" t="s">
        <v>82</v>
      </c>
      <c r="J17" s="127" t="s">
        <v>82</v>
      </c>
    </row>
    <row r="18" spans="1:10" s="10" customFormat="1" ht="13.9" customHeight="1">
      <c r="A18" s="6">
        <v>43070</v>
      </c>
      <c r="B18" s="96" t="s">
        <v>82</v>
      </c>
      <c r="C18" s="96" t="s">
        <v>82</v>
      </c>
      <c r="D18" s="96" t="s">
        <v>82</v>
      </c>
      <c r="E18" s="94" t="s">
        <v>82</v>
      </c>
      <c r="F18" s="96" t="s">
        <v>82</v>
      </c>
      <c r="G18" s="96" t="s">
        <v>82</v>
      </c>
      <c r="H18" s="96" t="s">
        <v>82</v>
      </c>
      <c r="I18" s="96" t="s">
        <v>82</v>
      </c>
      <c r="J18" s="127" t="s">
        <v>82</v>
      </c>
    </row>
    <row r="19" spans="1:10" s="10" customFormat="1" ht="13.9" customHeight="1">
      <c r="A19" s="6">
        <v>43101</v>
      </c>
      <c r="B19" s="96" t="s">
        <v>82</v>
      </c>
      <c r="C19" s="96" t="s">
        <v>82</v>
      </c>
      <c r="D19" s="96" t="s">
        <v>82</v>
      </c>
      <c r="E19" s="94" t="s">
        <v>82</v>
      </c>
      <c r="F19" s="96" t="s">
        <v>82</v>
      </c>
      <c r="G19" s="96" t="s">
        <v>82</v>
      </c>
      <c r="H19" s="96" t="s">
        <v>82</v>
      </c>
      <c r="I19" s="96" t="s">
        <v>82</v>
      </c>
      <c r="J19" s="127" t="s">
        <v>82</v>
      </c>
    </row>
    <row r="20" spans="1:10" s="10" customFormat="1" ht="13.9" customHeight="1">
      <c r="A20" s="6">
        <v>43132</v>
      </c>
      <c r="B20" s="96" t="s">
        <v>82</v>
      </c>
      <c r="C20" s="96" t="s">
        <v>82</v>
      </c>
      <c r="D20" s="96" t="s">
        <v>82</v>
      </c>
      <c r="E20" s="94" t="s">
        <v>82</v>
      </c>
      <c r="F20" s="96" t="s">
        <v>82</v>
      </c>
      <c r="G20" s="96" t="s">
        <v>82</v>
      </c>
      <c r="H20" s="96" t="s">
        <v>82</v>
      </c>
      <c r="I20" s="96" t="s">
        <v>82</v>
      </c>
      <c r="J20" s="127" t="s">
        <v>82</v>
      </c>
    </row>
    <row r="21" spans="1:10" s="10" customFormat="1" ht="13.9" customHeight="1">
      <c r="A21" s="6">
        <v>43160</v>
      </c>
      <c r="B21" s="96" t="s">
        <v>82</v>
      </c>
      <c r="C21" s="96" t="s">
        <v>82</v>
      </c>
      <c r="D21" s="96" t="s">
        <v>82</v>
      </c>
      <c r="E21" s="94" t="s">
        <v>82</v>
      </c>
      <c r="F21" s="96" t="s">
        <v>82</v>
      </c>
      <c r="G21" s="96" t="s">
        <v>82</v>
      </c>
      <c r="H21" s="96" t="s">
        <v>82</v>
      </c>
      <c r="I21" s="96" t="s">
        <v>82</v>
      </c>
      <c r="J21" s="127" t="s">
        <v>82</v>
      </c>
    </row>
    <row r="22" spans="1:10" s="10" customFormat="1" ht="13.9" customHeight="1">
      <c r="A22" s="6">
        <v>43191</v>
      </c>
      <c r="B22" s="96" t="s">
        <v>82</v>
      </c>
      <c r="C22" s="96" t="s">
        <v>82</v>
      </c>
      <c r="D22" s="96" t="s">
        <v>82</v>
      </c>
      <c r="E22" s="94" t="s">
        <v>82</v>
      </c>
      <c r="F22" s="96" t="s">
        <v>82</v>
      </c>
      <c r="G22" s="96" t="s">
        <v>82</v>
      </c>
      <c r="H22" s="96" t="s">
        <v>82</v>
      </c>
      <c r="I22" s="96" t="s">
        <v>82</v>
      </c>
      <c r="J22" s="127" t="s">
        <v>82</v>
      </c>
    </row>
    <row r="23" spans="1:10" s="10" customFormat="1" ht="13.9" customHeight="1">
      <c r="A23" s="6">
        <v>43221</v>
      </c>
      <c r="B23" s="96" t="s">
        <v>82</v>
      </c>
      <c r="C23" s="96" t="s">
        <v>82</v>
      </c>
      <c r="D23" s="96" t="s">
        <v>82</v>
      </c>
      <c r="E23" s="94" t="s">
        <v>82</v>
      </c>
      <c r="F23" s="96" t="s">
        <v>82</v>
      </c>
      <c r="G23" s="96" t="s">
        <v>82</v>
      </c>
      <c r="H23" s="96" t="s">
        <v>82</v>
      </c>
      <c r="I23" s="96" t="s">
        <v>82</v>
      </c>
      <c r="J23" s="127" t="s">
        <v>82</v>
      </c>
    </row>
    <row r="24" spans="1:10" s="10" customFormat="1" ht="13.9" customHeight="1">
      <c r="A24" s="6">
        <v>43252</v>
      </c>
      <c r="B24" s="96" t="s">
        <v>82</v>
      </c>
      <c r="C24" s="96" t="s">
        <v>82</v>
      </c>
      <c r="D24" s="96" t="s">
        <v>82</v>
      </c>
      <c r="E24" s="94" t="s">
        <v>82</v>
      </c>
      <c r="F24" s="96" t="s">
        <v>82</v>
      </c>
      <c r="G24" s="96" t="s">
        <v>82</v>
      </c>
      <c r="H24" s="96" t="s">
        <v>82</v>
      </c>
      <c r="I24" s="96" t="s">
        <v>82</v>
      </c>
      <c r="J24" s="127" t="s">
        <v>82</v>
      </c>
    </row>
    <row r="25" spans="1:10" s="10" customFormat="1" ht="13.9" customHeight="1">
      <c r="A25" s="6">
        <v>43282</v>
      </c>
      <c r="B25" s="96" t="s">
        <v>82</v>
      </c>
      <c r="C25" s="96" t="s">
        <v>82</v>
      </c>
      <c r="D25" s="96" t="s">
        <v>82</v>
      </c>
      <c r="E25" s="94" t="s">
        <v>82</v>
      </c>
      <c r="F25" s="96" t="s">
        <v>82</v>
      </c>
      <c r="G25" s="96" t="s">
        <v>82</v>
      </c>
      <c r="H25" s="96" t="s">
        <v>82</v>
      </c>
      <c r="I25" s="96" t="s">
        <v>82</v>
      </c>
      <c r="J25" s="127" t="s">
        <v>82</v>
      </c>
    </row>
    <row r="26" spans="1:10" s="10" customFormat="1" ht="13.9" customHeight="1">
      <c r="A26" s="6">
        <v>43313</v>
      </c>
      <c r="B26" s="96" t="s">
        <v>82</v>
      </c>
      <c r="C26" s="96" t="s">
        <v>82</v>
      </c>
      <c r="D26" s="96" t="s">
        <v>82</v>
      </c>
      <c r="E26" s="94" t="s">
        <v>82</v>
      </c>
      <c r="F26" s="96" t="s">
        <v>82</v>
      </c>
      <c r="G26" s="96" t="s">
        <v>82</v>
      </c>
      <c r="H26" s="96" t="s">
        <v>82</v>
      </c>
      <c r="I26" s="96" t="s">
        <v>82</v>
      </c>
      <c r="J26" s="127" t="s">
        <v>82</v>
      </c>
    </row>
    <row r="27" spans="1:10" s="10" customFormat="1" ht="13.9" customHeight="1">
      <c r="A27" s="6">
        <v>43344</v>
      </c>
      <c r="B27" s="96" t="s">
        <v>82</v>
      </c>
      <c r="C27" s="96" t="s">
        <v>82</v>
      </c>
      <c r="D27" s="96" t="s">
        <v>82</v>
      </c>
      <c r="E27" s="94" t="s">
        <v>82</v>
      </c>
      <c r="F27" s="96" t="s">
        <v>82</v>
      </c>
      <c r="G27" s="96" t="s">
        <v>82</v>
      </c>
      <c r="H27" s="96" t="s">
        <v>82</v>
      </c>
      <c r="I27" s="96" t="s">
        <v>82</v>
      </c>
      <c r="J27" s="127" t="s">
        <v>82</v>
      </c>
    </row>
    <row r="28" spans="1:10" s="10" customFormat="1" ht="13.9" customHeight="1">
      <c r="A28" s="6">
        <v>43374</v>
      </c>
      <c r="B28" s="96" t="s">
        <v>82</v>
      </c>
      <c r="C28" s="96" t="s">
        <v>82</v>
      </c>
      <c r="D28" s="96" t="s">
        <v>82</v>
      </c>
      <c r="E28" s="94" t="s">
        <v>82</v>
      </c>
      <c r="F28" s="96" t="s">
        <v>82</v>
      </c>
      <c r="G28" s="96" t="s">
        <v>82</v>
      </c>
      <c r="H28" s="96" t="s">
        <v>82</v>
      </c>
      <c r="I28" s="96" t="s">
        <v>82</v>
      </c>
      <c r="J28" s="127" t="s">
        <v>82</v>
      </c>
    </row>
    <row r="29" spans="1:10" s="10" customFormat="1" ht="13.9" customHeight="1">
      <c r="A29" s="6">
        <v>43405</v>
      </c>
      <c r="B29" s="96" t="s">
        <v>82</v>
      </c>
      <c r="C29" s="96" t="s">
        <v>82</v>
      </c>
      <c r="D29" s="96" t="s">
        <v>82</v>
      </c>
      <c r="E29" s="94" t="s">
        <v>82</v>
      </c>
      <c r="F29" s="96" t="s">
        <v>82</v>
      </c>
      <c r="G29" s="96" t="s">
        <v>82</v>
      </c>
      <c r="H29" s="96" t="s">
        <v>82</v>
      </c>
      <c r="I29" s="96" t="s">
        <v>82</v>
      </c>
      <c r="J29" s="127" t="s">
        <v>82</v>
      </c>
    </row>
    <row r="30" spans="1:10" s="10" customFormat="1" ht="13.9" customHeight="1">
      <c r="A30" s="6">
        <v>43435</v>
      </c>
      <c r="B30" s="96" t="s">
        <v>82</v>
      </c>
      <c r="C30" s="96" t="s">
        <v>82</v>
      </c>
      <c r="D30" s="96" t="s">
        <v>82</v>
      </c>
      <c r="E30" s="94" t="s">
        <v>82</v>
      </c>
      <c r="F30" s="96" t="s">
        <v>82</v>
      </c>
      <c r="G30" s="96" t="s">
        <v>82</v>
      </c>
      <c r="H30" s="96" t="s">
        <v>82</v>
      </c>
      <c r="I30" s="96" t="s">
        <v>82</v>
      </c>
      <c r="J30" s="127" t="s">
        <v>82</v>
      </c>
    </row>
    <row r="31" spans="1:10" s="10" customFormat="1" ht="13.9" customHeight="1">
      <c r="A31" s="6">
        <v>43466</v>
      </c>
      <c r="B31" s="96" t="s">
        <v>82</v>
      </c>
      <c r="C31" s="96" t="s">
        <v>82</v>
      </c>
      <c r="D31" s="96" t="s">
        <v>82</v>
      </c>
      <c r="E31" s="94" t="s">
        <v>82</v>
      </c>
      <c r="F31" s="96" t="s">
        <v>82</v>
      </c>
      <c r="G31" s="96" t="s">
        <v>82</v>
      </c>
      <c r="H31" s="96" t="s">
        <v>82</v>
      </c>
      <c r="I31" s="96" t="s">
        <v>82</v>
      </c>
      <c r="J31" s="127" t="s">
        <v>82</v>
      </c>
    </row>
    <row r="32" spans="1:10" s="11" customFormat="1" ht="13.7" customHeight="1">
      <c r="A32" s="6">
        <v>43497</v>
      </c>
      <c r="B32" s="96" t="s">
        <v>82</v>
      </c>
      <c r="C32" s="96" t="s">
        <v>82</v>
      </c>
      <c r="D32" s="96" t="s">
        <v>82</v>
      </c>
      <c r="E32" s="94" t="s">
        <v>82</v>
      </c>
      <c r="F32" s="96" t="s">
        <v>82</v>
      </c>
      <c r="G32" s="96" t="s">
        <v>82</v>
      </c>
      <c r="H32" s="96" t="s">
        <v>82</v>
      </c>
      <c r="I32" s="96" t="s">
        <v>82</v>
      </c>
      <c r="J32" s="127" t="s">
        <v>82</v>
      </c>
    </row>
    <row r="33" spans="1:10">
      <c r="A33" s="6">
        <v>43525</v>
      </c>
      <c r="B33" s="96" t="s">
        <v>82</v>
      </c>
      <c r="C33" s="96" t="s">
        <v>82</v>
      </c>
      <c r="D33" s="96" t="s">
        <v>82</v>
      </c>
      <c r="E33" s="94" t="s">
        <v>82</v>
      </c>
      <c r="F33" s="96" t="s">
        <v>82</v>
      </c>
      <c r="G33" s="96" t="s">
        <v>82</v>
      </c>
      <c r="H33" s="96" t="s">
        <v>82</v>
      </c>
      <c r="I33" s="96" t="s">
        <v>82</v>
      </c>
      <c r="J33" s="127" t="s">
        <v>82</v>
      </c>
    </row>
    <row r="34" spans="1:10" ht="14.65" customHeight="1">
      <c r="A34" s="6">
        <v>43556</v>
      </c>
      <c r="B34" s="96" t="s">
        <v>82</v>
      </c>
      <c r="C34" s="96" t="s">
        <v>82</v>
      </c>
      <c r="D34" s="96" t="s">
        <v>82</v>
      </c>
      <c r="E34" s="94" t="s">
        <v>82</v>
      </c>
      <c r="F34" s="96" t="s">
        <v>82</v>
      </c>
      <c r="G34" s="96" t="s">
        <v>82</v>
      </c>
      <c r="H34" s="96" t="s">
        <v>82</v>
      </c>
      <c r="I34" s="96" t="s">
        <v>82</v>
      </c>
      <c r="J34" s="127" t="s">
        <v>82</v>
      </c>
    </row>
    <row r="35" spans="1:10">
      <c r="A35" s="6">
        <v>43586</v>
      </c>
      <c r="B35" s="96" t="s">
        <v>82</v>
      </c>
      <c r="C35" s="96" t="s">
        <v>82</v>
      </c>
      <c r="D35" s="96" t="s">
        <v>82</v>
      </c>
      <c r="E35" s="94" t="s">
        <v>82</v>
      </c>
      <c r="F35" s="96" t="s">
        <v>82</v>
      </c>
      <c r="G35" s="96" t="s">
        <v>82</v>
      </c>
      <c r="H35" s="96" t="s">
        <v>82</v>
      </c>
      <c r="I35" s="96" t="s">
        <v>82</v>
      </c>
      <c r="J35" s="127" t="s">
        <v>82</v>
      </c>
    </row>
    <row r="36" spans="1:10">
      <c r="A36" s="6">
        <v>43617</v>
      </c>
      <c r="B36" s="96" t="s">
        <v>82</v>
      </c>
      <c r="C36" s="96" t="s">
        <v>82</v>
      </c>
      <c r="D36" s="96" t="s">
        <v>82</v>
      </c>
      <c r="E36" s="94" t="s">
        <v>82</v>
      </c>
      <c r="F36" s="96" t="s">
        <v>82</v>
      </c>
      <c r="G36" s="96" t="s">
        <v>82</v>
      </c>
      <c r="H36" s="96" t="s">
        <v>82</v>
      </c>
      <c r="I36" s="96" t="s">
        <v>82</v>
      </c>
      <c r="J36" s="127" t="s">
        <v>82</v>
      </c>
    </row>
    <row r="37" spans="1:10" s="12" customFormat="1" ht="13.9">
      <c r="A37" s="6">
        <v>43647</v>
      </c>
      <c r="B37" s="96" t="s">
        <v>82</v>
      </c>
      <c r="C37" s="96" t="s">
        <v>82</v>
      </c>
      <c r="D37" s="96" t="s">
        <v>82</v>
      </c>
      <c r="E37" s="94" t="s">
        <v>82</v>
      </c>
      <c r="F37" s="96" t="s">
        <v>82</v>
      </c>
      <c r="G37" s="96" t="s">
        <v>82</v>
      </c>
      <c r="H37" s="96" t="s">
        <v>82</v>
      </c>
      <c r="I37" s="96" t="s">
        <v>82</v>
      </c>
      <c r="J37" s="127" t="s">
        <v>82</v>
      </c>
    </row>
    <row r="38" spans="1:10">
      <c r="A38" s="6">
        <v>43678</v>
      </c>
      <c r="B38" s="96" t="s">
        <v>82</v>
      </c>
      <c r="C38" s="96" t="s">
        <v>82</v>
      </c>
      <c r="D38" s="96" t="s">
        <v>82</v>
      </c>
      <c r="E38" s="94" t="s">
        <v>82</v>
      </c>
      <c r="F38" s="96" t="s">
        <v>82</v>
      </c>
      <c r="G38" s="96" t="s">
        <v>82</v>
      </c>
      <c r="H38" s="96" t="s">
        <v>82</v>
      </c>
      <c r="I38" s="96" t="s">
        <v>82</v>
      </c>
      <c r="J38" s="127" t="s">
        <v>82</v>
      </c>
    </row>
    <row r="39" spans="1:10" ht="14.65" customHeight="1">
      <c r="A39" s="6">
        <v>43709</v>
      </c>
      <c r="B39" s="96" t="s">
        <v>82</v>
      </c>
      <c r="C39" s="96" t="s">
        <v>82</v>
      </c>
      <c r="D39" s="96" t="s">
        <v>82</v>
      </c>
      <c r="E39" s="94" t="s">
        <v>82</v>
      </c>
      <c r="F39" s="96" t="s">
        <v>82</v>
      </c>
      <c r="G39" s="96" t="s">
        <v>82</v>
      </c>
      <c r="H39" s="96" t="s">
        <v>82</v>
      </c>
      <c r="I39" s="96" t="s">
        <v>82</v>
      </c>
      <c r="J39" s="127" t="s">
        <v>82</v>
      </c>
    </row>
    <row r="40" spans="1:10">
      <c r="A40" s="6">
        <v>43739</v>
      </c>
      <c r="B40" s="96" t="s">
        <v>82</v>
      </c>
      <c r="C40" s="96" t="s">
        <v>82</v>
      </c>
      <c r="D40" s="96" t="s">
        <v>82</v>
      </c>
      <c r="E40" s="94" t="s">
        <v>82</v>
      </c>
      <c r="F40" s="96" t="s">
        <v>82</v>
      </c>
      <c r="G40" s="96" t="s">
        <v>82</v>
      </c>
      <c r="H40" s="96" t="s">
        <v>82</v>
      </c>
      <c r="I40" s="96" t="s">
        <v>82</v>
      </c>
      <c r="J40" s="127" t="s">
        <v>82</v>
      </c>
    </row>
    <row r="41" spans="1:10">
      <c r="A41" s="6">
        <v>43770</v>
      </c>
      <c r="B41" s="96" t="s">
        <v>82</v>
      </c>
      <c r="C41" s="96" t="s">
        <v>82</v>
      </c>
      <c r="D41" s="96" t="s">
        <v>82</v>
      </c>
      <c r="E41" s="94" t="s">
        <v>82</v>
      </c>
      <c r="F41" s="96" t="s">
        <v>82</v>
      </c>
      <c r="G41" s="96" t="s">
        <v>82</v>
      </c>
      <c r="H41" s="96" t="s">
        <v>82</v>
      </c>
      <c r="I41" s="96" t="s">
        <v>82</v>
      </c>
      <c r="J41" s="127" t="s">
        <v>82</v>
      </c>
    </row>
    <row r="42" spans="1:10">
      <c r="A42" s="6">
        <v>43800</v>
      </c>
      <c r="B42" s="96" t="s">
        <v>82</v>
      </c>
      <c r="C42" s="96" t="s">
        <v>82</v>
      </c>
      <c r="D42" s="96" t="s">
        <v>82</v>
      </c>
      <c r="E42" s="94" t="s">
        <v>82</v>
      </c>
      <c r="F42" s="96" t="s">
        <v>82</v>
      </c>
      <c r="G42" s="96" t="s">
        <v>82</v>
      </c>
      <c r="H42" s="96" t="s">
        <v>82</v>
      </c>
      <c r="I42" s="96" t="s">
        <v>82</v>
      </c>
      <c r="J42" s="127" t="s">
        <v>82</v>
      </c>
    </row>
    <row r="43" spans="1:10">
      <c r="A43" s="6">
        <v>43831</v>
      </c>
      <c r="B43" s="96" t="s">
        <v>82</v>
      </c>
      <c r="C43" s="96" t="s">
        <v>82</v>
      </c>
      <c r="D43" s="96" t="s">
        <v>82</v>
      </c>
      <c r="E43" s="94" t="s">
        <v>82</v>
      </c>
      <c r="F43" s="96" t="s">
        <v>82</v>
      </c>
      <c r="G43" s="96" t="s">
        <v>82</v>
      </c>
      <c r="H43" s="96" t="s">
        <v>82</v>
      </c>
      <c r="I43" s="96" t="s">
        <v>82</v>
      </c>
      <c r="J43" s="127" t="s">
        <v>82</v>
      </c>
    </row>
    <row r="44" spans="1:10">
      <c r="A44" s="6">
        <v>43862</v>
      </c>
      <c r="B44" s="96" t="s">
        <v>82</v>
      </c>
      <c r="C44" s="96" t="s">
        <v>82</v>
      </c>
      <c r="D44" s="96" t="s">
        <v>82</v>
      </c>
      <c r="E44" s="94" t="s">
        <v>82</v>
      </c>
      <c r="F44" s="96" t="s">
        <v>82</v>
      </c>
      <c r="G44" s="96" t="s">
        <v>82</v>
      </c>
      <c r="H44" s="96" t="s">
        <v>82</v>
      </c>
      <c r="I44" s="96" t="s">
        <v>82</v>
      </c>
      <c r="J44" s="127" t="s">
        <v>82</v>
      </c>
    </row>
    <row r="45" spans="1:10">
      <c r="A45" s="6">
        <v>43891</v>
      </c>
      <c r="B45" s="96" t="s">
        <v>82</v>
      </c>
      <c r="C45" s="96" t="s">
        <v>82</v>
      </c>
      <c r="D45" s="96" t="s">
        <v>82</v>
      </c>
      <c r="E45" s="94" t="s">
        <v>82</v>
      </c>
      <c r="F45" s="96" t="s">
        <v>82</v>
      </c>
      <c r="G45" s="96" t="s">
        <v>82</v>
      </c>
      <c r="H45" s="96" t="s">
        <v>82</v>
      </c>
      <c r="I45" s="96" t="s">
        <v>82</v>
      </c>
      <c r="J45" s="127" t="s">
        <v>82</v>
      </c>
    </row>
    <row r="46" spans="1:10">
      <c r="A46" s="6">
        <v>43922</v>
      </c>
      <c r="B46" s="96" t="s">
        <v>82</v>
      </c>
      <c r="C46" s="96" t="s">
        <v>82</v>
      </c>
      <c r="D46" s="96" t="s">
        <v>82</v>
      </c>
      <c r="E46" s="94" t="s">
        <v>82</v>
      </c>
      <c r="F46" s="96" t="s">
        <v>82</v>
      </c>
      <c r="G46" s="96" t="s">
        <v>82</v>
      </c>
      <c r="H46" s="96" t="s">
        <v>82</v>
      </c>
      <c r="I46" s="96" t="s">
        <v>82</v>
      </c>
      <c r="J46" s="127" t="s">
        <v>82</v>
      </c>
    </row>
    <row r="47" spans="1:10">
      <c r="A47" s="6">
        <v>43952</v>
      </c>
      <c r="B47" s="96" t="s">
        <v>82</v>
      </c>
      <c r="C47" s="96" t="s">
        <v>82</v>
      </c>
      <c r="D47" s="96" t="s">
        <v>82</v>
      </c>
      <c r="E47" s="94" t="s">
        <v>82</v>
      </c>
      <c r="F47" s="96" t="s">
        <v>82</v>
      </c>
      <c r="G47" s="96" t="s">
        <v>82</v>
      </c>
      <c r="H47" s="96" t="s">
        <v>82</v>
      </c>
      <c r="I47" s="96" t="s">
        <v>82</v>
      </c>
      <c r="J47" s="127" t="s">
        <v>82</v>
      </c>
    </row>
    <row r="48" spans="1:10">
      <c r="A48" s="6">
        <v>43983</v>
      </c>
      <c r="B48" s="96" t="s">
        <v>82</v>
      </c>
      <c r="C48" s="96" t="s">
        <v>82</v>
      </c>
      <c r="D48" s="96" t="s">
        <v>82</v>
      </c>
      <c r="E48" s="94" t="s">
        <v>82</v>
      </c>
      <c r="F48" s="96" t="s">
        <v>82</v>
      </c>
      <c r="G48" s="96" t="s">
        <v>82</v>
      </c>
      <c r="H48" s="96" t="s">
        <v>82</v>
      </c>
      <c r="I48" s="96" t="s">
        <v>82</v>
      </c>
      <c r="J48" s="127" t="s">
        <v>82</v>
      </c>
    </row>
    <row r="49" spans="1:10">
      <c r="A49" s="6">
        <v>44013</v>
      </c>
      <c r="B49" s="96" t="s">
        <v>82</v>
      </c>
      <c r="C49" s="96" t="s">
        <v>82</v>
      </c>
      <c r="D49" s="96" t="s">
        <v>82</v>
      </c>
      <c r="E49" s="94" t="s">
        <v>82</v>
      </c>
      <c r="F49" s="96" t="s">
        <v>82</v>
      </c>
      <c r="G49" s="96" t="s">
        <v>82</v>
      </c>
      <c r="H49" s="96" t="s">
        <v>82</v>
      </c>
      <c r="I49" s="96" t="s">
        <v>82</v>
      </c>
      <c r="J49" s="127" t="s">
        <v>82</v>
      </c>
    </row>
    <row r="50" spans="1:10">
      <c r="A50" s="6">
        <v>44044</v>
      </c>
      <c r="B50" s="96" t="s">
        <v>82</v>
      </c>
      <c r="C50" s="96" t="s">
        <v>82</v>
      </c>
      <c r="D50" s="96" t="s">
        <v>82</v>
      </c>
      <c r="E50" s="94" t="s">
        <v>82</v>
      </c>
      <c r="F50" s="96" t="s">
        <v>82</v>
      </c>
      <c r="G50" s="96" t="s">
        <v>82</v>
      </c>
      <c r="H50" s="96" t="s">
        <v>82</v>
      </c>
      <c r="I50" s="96" t="s">
        <v>82</v>
      </c>
      <c r="J50" s="127" t="s">
        <v>82</v>
      </c>
    </row>
    <row r="51" spans="1:10">
      <c r="A51" s="6">
        <v>44075</v>
      </c>
      <c r="B51" s="96" t="s">
        <v>82</v>
      </c>
      <c r="C51" s="96" t="s">
        <v>82</v>
      </c>
      <c r="D51" s="96" t="s">
        <v>82</v>
      </c>
      <c r="E51" s="94" t="s">
        <v>82</v>
      </c>
      <c r="F51" s="96" t="s">
        <v>82</v>
      </c>
      <c r="G51" s="96" t="s">
        <v>82</v>
      </c>
      <c r="H51" s="96" t="s">
        <v>82</v>
      </c>
      <c r="I51" s="96" t="s">
        <v>82</v>
      </c>
      <c r="J51" s="127" t="s">
        <v>82</v>
      </c>
    </row>
    <row r="52" spans="1:10">
      <c r="A52" s="6">
        <v>44105</v>
      </c>
      <c r="B52" s="96" t="s">
        <v>82</v>
      </c>
      <c r="C52" s="96" t="s">
        <v>82</v>
      </c>
      <c r="D52" s="96" t="s">
        <v>82</v>
      </c>
      <c r="E52" s="94" t="s">
        <v>82</v>
      </c>
      <c r="F52" s="96" t="s">
        <v>82</v>
      </c>
      <c r="G52" s="96" t="s">
        <v>82</v>
      </c>
      <c r="H52" s="96" t="s">
        <v>82</v>
      </c>
      <c r="I52" s="96" t="s">
        <v>82</v>
      </c>
      <c r="J52" s="127" t="s">
        <v>82</v>
      </c>
    </row>
    <row r="53" spans="1:10">
      <c r="A53" s="6">
        <v>44136</v>
      </c>
      <c r="B53" s="96" t="s">
        <v>82</v>
      </c>
      <c r="C53" s="96" t="s">
        <v>82</v>
      </c>
      <c r="D53" s="96" t="s">
        <v>82</v>
      </c>
      <c r="E53" s="94" t="s">
        <v>82</v>
      </c>
      <c r="F53" s="96" t="s">
        <v>82</v>
      </c>
      <c r="G53" s="96" t="s">
        <v>82</v>
      </c>
      <c r="H53" s="96" t="s">
        <v>82</v>
      </c>
      <c r="I53" s="96" t="s">
        <v>82</v>
      </c>
      <c r="J53" s="127" t="s">
        <v>82</v>
      </c>
    </row>
    <row r="54" spans="1:10">
      <c r="A54" s="6">
        <v>44166</v>
      </c>
      <c r="B54" s="96" t="s">
        <v>82</v>
      </c>
      <c r="C54" s="96" t="s">
        <v>82</v>
      </c>
      <c r="D54" s="96" t="s">
        <v>82</v>
      </c>
      <c r="E54" s="94" t="s">
        <v>82</v>
      </c>
      <c r="F54" s="96" t="s">
        <v>82</v>
      </c>
      <c r="G54" s="96" t="s">
        <v>82</v>
      </c>
      <c r="H54" s="96" t="s">
        <v>82</v>
      </c>
      <c r="I54" s="96" t="s">
        <v>82</v>
      </c>
      <c r="J54" s="127" t="s">
        <v>82</v>
      </c>
    </row>
    <row r="55" spans="1:10">
      <c r="A55" s="6">
        <v>44197</v>
      </c>
      <c r="B55" s="96" t="s">
        <v>82</v>
      </c>
      <c r="C55" s="96" t="s">
        <v>82</v>
      </c>
      <c r="D55" s="96" t="s">
        <v>82</v>
      </c>
      <c r="E55" s="94" t="s">
        <v>82</v>
      </c>
      <c r="F55" s="96" t="s">
        <v>82</v>
      </c>
      <c r="G55" s="96" t="s">
        <v>82</v>
      </c>
      <c r="H55" s="96" t="s">
        <v>82</v>
      </c>
      <c r="I55" s="96" t="s">
        <v>82</v>
      </c>
      <c r="J55" s="127" t="s">
        <v>82</v>
      </c>
    </row>
    <row r="56" spans="1:10">
      <c r="A56" s="6">
        <v>44228</v>
      </c>
      <c r="B56" s="96" t="s">
        <v>82</v>
      </c>
      <c r="C56" s="96" t="s">
        <v>82</v>
      </c>
      <c r="D56" s="96" t="s">
        <v>82</v>
      </c>
      <c r="E56" s="94" t="s">
        <v>82</v>
      </c>
      <c r="F56" s="96" t="s">
        <v>82</v>
      </c>
      <c r="G56" s="96" t="s">
        <v>82</v>
      </c>
      <c r="H56" s="96" t="s">
        <v>82</v>
      </c>
      <c r="I56" s="96" t="s">
        <v>82</v>
      </c>
      <c r="J56" s="127" t="s">
        <v>82</v>
      </c>
    </row>
    <row r="57" spans="1:10">
      <c r="A57" s="6">
        <v>44256</v>
      </c>
      <c r="B57" s="96" t="s">
        <v>82</v>
      </c>
      <c r="C57" s="96" t="s">
        <v>82</v>
      </c>
      <c r="D57" s="96" t="s">
        <v>82</v>
      </c>
      <c r="E57" s="94" t="s">
        <v>82</v>
      </c>
      <c r="F57" s="96" t="s">
        <v>82</v>
      </c>
      <c r="G57" s="96" t="s">
        <v>82</v>
      </c>
      <c r="H57" s="96" t="s">
        <v>82</v>
      </c>
      <c r="I57" s="96" t="s">
        <v>82</v>
      </c>
      <c r="J57" s="127" t="s">
        <v>82</v>
      </c>
    </row>
    <row r="58" spans="1:10">
      <c r="A58" s="6">
        <v>44287</v>
      </c>
      <c r="B58" s="96" t="s">
        <v>82</v>
      </c>
      <c r="C58" s="96" t="s">
        <v>82</v>
      </c>
      <c r="D58" s="96" t="s">
        <v>82</v>
      </c>
      <c r="E58" s="94" t="s">
        <v>82</v>
      </c>
      <c r="F58" s="96" t="s">
        <v>82</v>
      </c>
      <c r="G58" s="96" t="s">
        <v>82</v>
      </c>
      <c r="H58" s="96" t="s">
        <v>82</v>
      </c>
      <c r="I58" s="96" t="s">
        <v>82</v>
      </c>
      <c r="J58" s="127" t="s">
        <v>82</v>
      </c>
    </row>
    <row r="59" spans="1:10">
      <c r="A59" s="6">
        <v>44317</v>
      </c>
      <c r="B59" s="96" t="s">
        <v>82</v>
      </c>
      <c r="C59" s="96" t="s">
        <v>82</v>
      </c>
      <c r="D59" s="96" t="s">
        <v>82</v>
      </c>
      <c r="E59" s="94" t="s">
        <v>82</v>
      </c>
      <c r="F59" s="96" t="s">
        <v>82</v>
      </c>
      <c r="G59" s="96" t="s">
        <v>82</v>
      </c>
      <c r="H59" s="96" t="s">
        <v>82</v>
      </c>
      <c r="I59" s="96" t="s">
        <v>82</v>
      </c>
      <c r="J59" s="127" t="s">
        <v>82</v>
      </c>
    </row>
    <row r="60" spans="1:10">
      <c r="A60" s="6">
        <v>44348</v>
      </c>
      <c r="B60" s="96" t="s">
        <v>82</v>
      </c>
      <c r="C60" s="96" t="s">
        <v>82</v>
      </c>
      <c r="D60" s="96" t="s">
        <v>82</v>
      </c>
      <c r="E60" s="94" t="s">
        <v>82</v>
      </c>
      <c r="F60" s="96" t="s">
        <v>82</v>
      </c>
      <c r="G60" s="96" t="s">
        <v>82</v>
      </c>
      <c r="H60" s="96" t="s">
        <v>82</v>
      </c>
      <c r="I60" s="96" t="s">
        <v>82</v>
      </c>
      <c r="J60" s="127" t="s">
        <v>82</v>
      </c>
    </row>
    <row r="61" spans="1:10">
      <c r="A61" s="6">
        <v>44378</v>
      </c>
      <c r="B61" s="96" t="s">
        <v>82</v>
      </c>
      <c r="C61" s="96" t="s">
        <v>82</v>
      </c>
      <c r="D61" s="96" t="s">
        <v>82</v>
      </c>
      <c r="E61" s="94" t="s">
        <v>82</v>
      </c>
      <c r="F61" s="96" t="s">
        <v>82</v>
      </c>
      <c r="G61" s="96" t="s">
        <v>82</v>
      </c>
      <c r="H61" s="96" t="s">
        <v>82</v>
      </c>
      <c r="I61" s="96" t="s">
        <v>82</v>
      </c>
      <c r="J61" s="127" t="s">
        <v>82</v>
      </c>
    </row>
    <row r="62" spans="1:10">
      <c r="A62" s="6">
        <v>44409</v>
      </c>
      <c r="B62" s="96" t="s">
        <v>82</v>
      </c>
      <c r="C62" s="96" t="s">
        <v>82</v>
      </c>
      <c r="D62" s="96" t="s">
        <v>82</v>
      </c>
      <c r="E62" s="94" t="s">
        <v>82</v>
      </c>
      <c r="F62" s="96" t="s">
        <v>82</v>
      </c>
      <c r="G62" s="96" t="s">
        <v>82</v>
      </c>
      <c r="H62" s="96" t="s">
        <v>82</v>
      </c>
      <c r="I62" s="96" t="s">
        <v>82</v>
      </c>
      <c r="J62" s="127" t="s">
        <v>82</v>
      </c>
    </row>
    <row r="63" spans="1:10">
      <c r="A63" s="6">
        <v>44440</v>
      </c>
      <c r="B63" s="96" t="s">
        <v>82</v>
      </c>
      <c r="C63" s="96" t="s">
        <v>82</v>
      </c>
      <c r="D63" s="96" t="s">
        <v>82</v>
      </c>
      <c r="E63" s="94" t="s">
        <v>82</v>
      </c>
      <c r="F63" s="96" t="s">
        <v>82</v>
      </c>
      <c r="G63" s="96" t="s">
        <v>82</v>
      </c>
      <c r="H63" s="96" t="s">
        <v>82</v>
      </c>
      <c r="I63" s="96" t="s">
        <v>82</v>
      </c>
      <c r="J63" s="127" t="s">
        <v>82</v>
      </c>
    </row>
    <row r="64" spans="1:10">
      <c r="A64" s="6">
        <v>44470</v>
      </c>
      <c r="B64" s="96" t="s">
        <v>82</v>
      </c>
      <c r="C64" s="96" t="s">
        <v>82</v>
      </c>
      <c r="D64" s="96" t="s">
        <v>82</v>
      </c>
      <c r="E64" s="94" t="s">
        <v>82</v>
      </c>
      <c r="F64" s="96" t="s">
        <v>82</v>
      </c>
      <c r="G64" s="96" t="s">
        <v>82</v>
      </c>
      <c r="H64" s="96" t="s">
        <v>82</v>
      </c>
      <c r="I64" s="96" t="s">
        <v>82</v>
      </c>
      <c r="J64" s="127" t="s">
        <v>82</v>
      </c>
    </row>
    <row r="65" spans="1:15" ht="13.9" customHeight="1">
      <c r="A65" s="6">
        <v>44501</v>
      </c>
      <c r="B65" s="96" t="s">
        <v>82</v>
      </c>
      <c r="C65" s="96" t="s">
        <v>82</v>
      </c>
      <c r="D65" s="96" t="s">
        <v>82</v>
      </c>
      <c r="E65" s="94" t="s">
        <v>82</v>
      </c>
      <c r="F65" s="96" t="s">
        <v>82</v>
      </c>
      <c r="G65" s="96" t="s">
        <v>82</v>
      </c>
      <c r="H65" s="96" t="s">
        <v>82</v>
      </c>
      <c r="I65" s="96" t="s">
        <v>82</v>
      </c>
      <c r="J65" s="127" t="s">
        <v>82</v>
      </c>
    </row>
    <row r="66" spans="1:15">
      <c r="A66" s="6">
        <v>44531</v>
      </c>
      <c r="B66" s="96" t="s">
        <v>82</v>
      </c>
      <c r="C66" s="96" t="s">
        <v>82</v>
      </c>
      <c r="D66" s="96" t="s">
        <v>82</v>
      </c>
      <c r="E66" s="94" t="s">
        <v>82</v>
      </c>
      <c r="F66" s="96" t="s">
        <v>82</v>
      </c>
      <c r="G66" s="96" t="s">
        <v>82</v>
      </c>
      <c r="H66" s="96" t="s">
        <v>82</v>
      </c>
      <c r="I66" s="96" t="s">
        <v>82</v>
      </c>
      <c r="J66" s="127" t="s">
        <v>82</v>
      </c>
    </row>
    <row r="67" spans="1:15">
      <c r="A67" s="6">
        <v>44562</v>
      </c>
      <c r="B67" s="153">
        <v>100</v>
      </c>
      <c r="C67" s="153">
        <v>900</v>
      </c>
      <c r="D67" s="45">
        <v>100</v>
      </c>
      <c r="E67" s="59">
        <v>100</v>
      </c>
      <c r="F67" s="96" t="s">
        <v>82</v>
      </c>
      <c r="G67" s="96" t="s">
        <v>82</v>
      </c>
      <c r="H67" s="96" t="s">
        <v>82</v>
      </c>
      <c r="I67" s="96" t="s">
        <v>82</v>
      </c>
      <c r="J67" s="127" t="s">
        <v>82</v>
      </c>
      <c r="L67" s="29"/>
      <c r="M67" s="29"/>
      <c r="N67" s="29"/>
      <c r="O67" s="29"/>
    </row>
    <row r="68" spans="1:15">
      <c r="A68" s="6">
        <v>44593</v>
      </c>
      <c r="B68" s="87">
        <v>700</v>
      </c>
      <c r="C68" s="153">
        <v>500</v>
      </c>
      <c r="D68" s="45">
        <v>100</v>
      </c>
      <c r="E68" s="94" t="s">
        <v>82</v>
      </c>
      <c r="F68" s="96" t="s">
        <v>82</v>
      </c>
      <c r="G68" s="96" t="s">
        <v>82</v>
      </c>
      <c r="H68" s="96" t="s">
        <v>82</v>
      </c>
      <c r="I68" s="96" t="s">
        <v>82</v>
      </c>
      <c r="J68" s="127" t="s">
        <v>82</v>
      </c>
      <c r="L68" s="29"/>
      <c r="M68" s="29"/>
      <c r="N68" s="29"/>
      <c r="O68" s="29"/>
    </row>
    <row r="69" spans="1:15">
      <c r="A69" s="6">
        <v>44621</v>
      </c>
      <c r="B69" s="87">
        <v>300</v>
      </c>
      <c r="C69" s="153">
        <v>700</v>
      </c>
      <c r="D69" s="153">
        <v>100</v>
      </c>
      <c r="E69" s="154">
        <v>600</v>
      </c>
      <c r="F69" s="96" t="s">
        <v>82</v>
      </c>
      <c r="G69" s="96" t="s">
        <v>82</v>
      </c>
      <c r="H69" s="96" t="s">
        <v>82</v>
      </c>
      <c r="I69" s="96" t="s">
        <v>82</v>
      </c>
      <c r="J69" s="127" t="s">
        <v>82</v>
      </c>
      <c r="L69" s="29"/>
      <c r="M69" s="29"/>
      <c r="N69" s="29"/>
      <c r="O69" s="29"/>
    </row>
    <row r="70" spans="1:15">
      <c r="A70" s="6">
        <v>44652</v>
      </c>
      <c r="B70" s="153">
        <v>1200</v>
      </c>
      <c r="C70" s="153">
        <v>600</v>
      </c>
      <c r="D70" s="153">
        <v>200</v>
      </c>
      <c r="E70" s="94" t="s">
        <v>82</v>
      </c>
      <c r="F70" s="96" t="s">
        <v>82</v>
      </c>
      <c r="G70" s="96" t="s">
        <v>82</v>
      </c>
      <c r="H70" s="96" t="s">
        <v>82</v>
      </c>
      <c r="I70" s="96" t="s">
        <v>82</v>
      </c>
      <c r="J70" s="127" t="s">
        <v>82</v>
      </c>
      <c r="L70" s="29"/>
      <c r="M70" s="29"/>
      <c r="N70" s="29"/>
      <c r="O70" s="29"/>
    </row>
    <row r="71" spans="1:15">
      <c r="A71" s="6">
        <v>44682</v>
      </c>
      <c r="B71" s="153">
        <v>1900</v>
      </c>
      <c r="C71" s="153">
        <v>500</v>
      </c>
      <c r="D71" s="153">
        <v>100</v>
      </c>
      <c r="E71" s="154">
        <v>100</v>
      </c>
      <c r="F71" s="96" t="s">
        <v>82</v>
      </c>
      <c r="G71" s="96" t="s">
        <v>82</v>
      </c>
      <c r="H71" s="96" t="s">
        <v>82</v>
      </c>
      <c r="I71" s="96" t="s">
        <v>82</v>
      </c>
      <c r="J71" s="127" t="s">
        <v>82</v>
      </c>
      <c r="L71" s="29"/>
      <c r="M71" s="29"/>
      <c r="N71" s="29"/>
      <c r="O71" s="29"/>
    </row>
    <row r="72" spans="1:15">
      <c r="A72" s="6">
        <v>44713</v>
      </c>
      <c r="B72" s="153">
        <v>2300</v>
      </c>
      <c r="C72" s="153">
        <v>700</v>
      </c>
      <c r="D72" s="82" t="s">
        <v>82</v>
      </c>
      <c r="E72" s="154">
        <v>1100</v>
      </c>
      <c r="F72" s="96" t="s">
        <v>82</v>
      </c>
      <c r="G72" s="96" t="s">
        <v>82</v>
      </c>
      <c r="H72" s="96" t="s">
        <v>82</v>
      </c>
      <c r="I72" s="96" t="s">
        <v>82</v>
      </c>
      <c r="J72" s="127" t="s">
        <v>82</v>
      </c>
      <c r="L72" s="29"/>
      <c r="M72" s="29"/>
      <c r="N72" s="29"/>
      <c r="O72" s="29"/>
    </row>
    <row r="73" spans="1:15">
      <c r="A73" s="6">
        <v>44743</v>
      </c>
      <c r="B73" s="153">
        <v>3100</v>
      </c>
      <c r="C73" s="153">
        <v>400</v>
      </c>
      <c r="D73" s="45">
        <v>100</v>
      </c>
      <c r="E73" s="154">
        <v>100</v>
      </c>
      <c r="F73" s="96" t="s">
        <v>82</v>
      </c>
      <c r="G73" s="96" t="s">
        <v>82</v>
      </c>
      <c r="H73" s="96" t="s">
        <v>82</v>
      </c>
      <c r="I73" s="96" t="s">
        <v>82</v>
      </c>
      <c r="J73" s="127" t="s">
        <v>82</v>
      </c>
      <c r="L73" s="29"/>
      <c r="M73" s="29"/>
      <c r="N73" s="29"/>
      <c r="O73" s="29"/>
    </row>
    <row r="74" spans="1:15">
      <c r="A74" s="6">
        <v>44774</v>
      </c>
      <c r="B74" s="153">
        <v>6600</v>
      </c>
      <c r="C74" s="153">
        <v>200</v>
      </c>
      <c r="D74" s="45">
        <v>100</v>
      </c>
      <c r="E74" s="94" t="s">
        <v>82</v>
      </c>
      <c r="F74" s="96" t="s">
        <v>82</v>
      </c>
      <c r="G74" s="96" t="s">
        <v>82</v>
      </c>
      <c r="H74" s="96" t="s">
        <v>82</v>
      </c>
      <c r="I74" s="96" t="s">
        <v>82</v>
      </c>
      <c r="J74" s="127" t="s">
        <v>82</v>
      </c>
      <c r="L74" s="29"/>
      <c r="M74" s="29"/>
      <c r="N74" s="29"/>
      <c r="O74" s="29"/>
    </row>
    <row r="75" spans="1:15">
      <c r="A75" s="6">
        <v>44805</v>
      </c>
      <c r="B75" s="153">
        <v>2000</v>
      </c>
      <c r="C75" s="153">
        <v>400</v>
      </c>
      <c r="D75" s="82" t="s">
        <v>82</v>
      </c>
      <c r="E75" s="94" t="s">
        <v>82</v>
      </c>
      <c r="F75" s="96" t="s">
        <v>82</v>
      </c>
      <c r="G75" s="96" t="s">
        <v>82</v>
      </c>
      <c r="H75" s="96" t="s">
        <v>82</v>
      </c>
      <c r="I75" s="96" t="s">
        <v>82</v>
      </c>
      <c r="J75" s="127" t="s">
        <v>82</v>
      </c>
      <c r="L75" s="29"/>
      <c r="M75" s="29"/>
      <c r="N75" s="29"/>
      <c r="O75" s="29"/>
    </row>
    <row r="76" spans="1:15">
      <c r="A76" s="6">
        <v>44835</v>
      </c>
      <c r="B76" s="87">
        <v>800</v>
      </c>
      <c r="C76" s="153">
        <v>700</v>
      </c>
      <c r="D76" s="45">
        <v>100</v>
      </c>
      <c r="E76" s="154">
        <v>700</v>
      </c>
      <c r="F76" s="96" t="s">
        <v>82</v>
      </c>
      <c r="G76" s="96" t="s">
        <v>82</v>
      </c>
      <c r="H76" s="96" t="s">
        <v>82</v>
      </c>
      <c r="I76" s="96" t="s">
        <v>82</v>
      </c>
      <c r="J76" s="127" t="s">
        <v>82</v>
      </c>
      <c r="L76" s="29"/>
      <c r="M76" s="29"/>
      <c r="N76" s="29"/>
      <c r="O76" s="29"/>
    </row>
    <row r="77" spans="1:15">
      <c r="A77" s="6">
        <v>44866</v>
      </c>
      <c r="B77" s="153">
        <v>900</v>
      </c>
      <c r="C77" s="153">
        <v>1100</v>
      </c>
      <c r="D77" s="45">
        <v>100</v>
      </c>
      <c r="E77" s="154">
        <v>600</v>
      </c>
      <c r="F77" s="96" t="s">
        <v>82</v>
      </c>
      <c r="G77" s="96" t="s">
        <v>82</v>
      </c>
      <c r="H77" s="96" t="s">
        <v>82</v>
      </c>
      <c r="I77" s="96" t="s">
        <v>82</v>
      </c>
      <c r="J77" s="127" t="s">
        <v>82</v>
      </c>
      <c r="L77" s="29"/>
      <c r="M77" s="29"/>
      <c r="N77" s="29"/>
      <c r="O77" s="29"/>
    </row>
    <row r="78" spans="1:15">
      <c r="A78" s="6">
        <v>44896</v>
      </c>
      <c r="B78" s="153">
        <v>600</v>
      </c>
      <c r="C78" s="153">
        <v>300</v>
      </c>
      <c r="D78" s="45">
        <v>100</v>
      </c>
      <c r="E78" s="154">
        <v>500</v>
      </c>
      <c r="F78" s="96" t="s">
        <v>82</v>
      </c>
      <c r="G78" s="96" t="s">
        <v>82</v>
      </c>
      <c r="H78" s="96" t="s">
        <v>82</v>
      </c>
      <c r="I78" s="96" t="s">
        <v>82</v>
      </c>
      <c r="J78" s="127" t="s">
        <v>82</v>
      </c>
      <c r="L78" s="29"/>
      <c r="M78" s="29"/>
      <c r="N78" s="29"/>
      <c r="O78" s="29"/>
    </row>
    <row r="79" spans="1:15">
      <c r="A79" s="6">
        <v>44927</v>
      </c>
      <c r="B79" s="153">
        <v>100</v>
      </c>
      <c r="C79" s="153">
        <v>800</v>
      </c>
      <c r="D79" s="82" t="s">
        <v>82</v>
      </c>
      <c r="E79" s="154">
        <v>200</v>
      </c>
      <c r="F79" s="96" t="s">
        <v>82</v>
      </c>
      <c r="G79" s="96" t="s">
        <v>82</v>
      </c>
      <c r="H79" s="96" t="s">
        <v>82</v>
      </c>
      <c r="I79" s="96" t="s">
        <v>82</v>
      </c>
      <c r="J79" s="127" t="s">
        <v>82</v>
      </c>
      <c r="L79" s="29"/>
      <c r="M79" s="29"/>
      <c r="N79" s="29"/>
      <c r="O79" s="29"/>
    </row>
    <row r="80" spans="1:15">
      <c r="A80" s="6">
        <v>44958</v>
      </c>
      <c r="B80" s="153">
        <v>700</v>
      </c>
      <c r="C80" s="153">
        <v>500</v>
      </c>
      <c r="D80" s="45">
        <v>100</v>
      </c>
      <c r="E80" s="94" t="s">
        <v>82</v>
      </c>
      <c r="F80" s="96" t="s">
        <v>82</v>
      </c>
      <c r="G80" s="96" t="s">
        <v>82</v>
      </c>
      <c r="H80" s="96" t="s">
        <v>82</v>
      </c>
      <c r="I80" s="96" t="s">
        <v>82</v>
      </c>
      <c r="J80" s="127" t="s">
        <v>82</v>
      </c>
      <c r="L80" s="29"/>
      <c r="M80" s="29"/>
      <c r="N80" s="29"/>
      <c r="O80" s="29"/>
    </row>
    <row r="81" spans="1:15">
      <c r="A81" s="6">
        <v>44986</v>
      </c>
      <c r="B81" s="153">
        <v>300</v>
      </c>
      <c r="C81" s="153">
        <v>300</v>
      </c>
      <c r="D81" s="153">
        <v>100</v>
      </c>
      <c r="E81" s="154">
        <v>1400</v>
      </c>
      <c r="F81" s="96" t="s">
        <v>82</v>
      </c>
      <c r="G81" s="96" t="s">
        <v>82</v>
      </c>
      <c r="H81" s="96" t="s">
        <v>82</v>
      </c>
      <c r="I81" s="96" t="s">
        <v>82</v>
      </c>
      <c r="J81" s="127" t="s">
        <v>82</v>
      </c>
      <c r="L81" s="29"/>
      <c r="M81" s="29"/>
      <c r="N81" s="29"/>
      <c r="O81" s="29"/>
    </row>
    <row r="82" spans="1:15">
      <c r="A82" s="6">
        <v>45017</v>
      </c>
      <c r="B82" s="153">
        <v>3100</v>
      </c>
      <c r="C82" s="153">
        <v>300</v>
      </c>
      <c r="D82" s="153">
        <v>100</v>
      </c>
      <c r="E82" s="154">
        <v>800</v>
      </c>
      <c r="F82" s="96" t="s">
        <v>82</v>
      </c>
      <c r="G82" s="96" t="s">
        <v>82</v>
      </c>
      <c r="H82" s="96" t="s">
        <v>82</v>
      </c>
      <c r="I82" s="96" t="s">
        <v>82</v>
      </c>
      <c r="J82" s="127" t="s">
        <v>82</v>
      </c>
      <c r="L82" s="29"/>
      <c r="M82" s="29"/>
      <c r="N82" s="29"/>
      <c r="O82" s="29"/>
    </row>
    <row r="83" spans="1:15">
      <c r="A83" s="6">
        <v>45047</v>
      </c>
      <c r="B83" s="153">
        <v>6900</v>
      </c>
      <c r="C83" s="153">
        <v>800</v>
      </c>
      <c r="D83" s="153">
        <v>200</v>
      </c>
      <c r="E83" s="154">
        <v>100</v>
      </c>
      <c r="F83" s="96" t="s">
        <v>82</v>
      </c>
      <c r="G83" s="96" t="s">
        <v>82</v>
      </c>
      <c r="H83" s="96" t="s">
        <v>82</v>
      </c>
      <c r="I83" s="96" t="s">
        <v>82</v>
      </c>
      <c r="J83" s="127" t="s">
        <v>82</v>
      </c>
      <c r="L83" s="29"/>
      <c r="M83" s="29"/>
      <c r="N83" s="29"/>
      <c r="O83" s="29"/>
    </row>
    <row r="84" spans="1:15">
      <c r="A84" s="6">
        <v>45078</v>
      </c>
      <c r="B84" s="153">
        <v>6700</v>
      </c>
      <c r="C84" s="153">
        <v>600</v>
      </c>
      <c r="D84" s="153">
        <v>100</v>
      </c>
      <c r="E84" s="154">
        <v>1600</v>
      </c>
      <c r="F84" s="96" t="s">
        <v>82</v>
      </c>
      <c r="G84" s="96" t="s">
        <v>82</v>
      </c>
      <c r="H84" s="96" t="s">
        <v>82</v>
      </c>
      <c r="I84" s="96" t="s">
        <v>82</v>
      </c>
      <c r="J84" s="127" t="s">
        <v>82</v>
      </c>
      <c r="L84" s="29"/>
      <c r="M84" s="29"/>
      <c r="N84" s="29"/>
      <c r="O84" s="29"/>
    </row>
    <row r="85" spans="1:15">
      <c r="A85" s="6">
        <v>45108</v>
      </c>
      <c r="B85" s="153">
        <v>3000</v>
      </c>
      <c r="C85" s="153">
        <v>800</v>
      </c>
      <c r="D85" s="153">
        <v>100</v>
      </c>
      <c r="E85" s="154">
        <v>100</v>
      </c>
      <c r="F85" s="96" t="s">
        <v>82</v>
      </c>
      <c r="G85" s="96" t="s">
        <v>82</v>
      </c>
      <c r="H85" s="96" t="s">
        <v>82</v>
      </c>
      <c r="I85" s="96" t="s">
        <v>82</v>
      </c>
      <c r="J85" s="127" t="s">
        <v>82</v>
      </c>
      <c r="L85" s="29"/>
      <c r="M85" s="29"/>
      <c r="N85" s="29"/>
      <c r="O85" s="29"/>
    </row>
    <row r="86" spans="1:15">
      <c r="A86" s="6">
        <v>45139</v>
      </c>
      <c r="B86" s="153">
        <v>5400</v>
      </c>
      <c r="C86" s="153">
        <v>400</v>
      </c>
      <c r="D86" s="153">
        <v>200</v>
      </c>
      <c r="E86" s="154">
        <v>100</v>
      </c>
      <c r="F86" s="96" t="s">
        <v>82</v>
      </c>
      <c r="G86" s="96" t="s">
        <v>82</v>
      </c>
      <c r="H86" s="96" t="s">
        <v>82</v>
      </c>
      <c r="I86" s="96" t="s">
        <v>82</v>
      </c>
      <c r="J86" s="127" t="s">
        <v>82</v>
      </c>
      <c r="L86" s="29"/>
      <c r="M86" s="29"/>
      <c r="N86" s="29"/>
      <c r="O86" s="29"/>
    </row>
    <row r="87" spans="1:15">
      <c r="A87" s="6">
        <v>45170</v>
      </c>
      <c r="B87" s="153">
        <v>2600</v>
      </c>
      <c r="C87" s="153">
        <v>500</v>
      </c>
      <c r="D87" s="153">
        <v>100</v>
      </c>
      <c r="E87" s="154">
        <v>100</v>
      </c>
      <c r="F87" s="96" t="s">
        <v>82</v>
      </c>
      <c r="G87" s="96" t="s">
        <v>82</v>
      </c>
      <c r="H87" s="96" t="s">
        <v>82</v>
      </c>
      <c r="I87" s="96" t="s">
        <v>82</v>
      </c>
      <c r="J87" s="127" t="s">
        <v>82</v>
      </c>
      <c r="L87" s="29"/>
      <c r="M87" s="29"/>
      <c r="N87" s="29"/>
      <c r="O87" s="29"/>
    </row>
    <row r="88" spans="1:15">
      <c r="A88" s="6">
        <v>45200</v>
      </c>
      <c r="B88" s="153">
        <v>2200</v>
      </c>
      <c r="C88" s="153">
        <v>700</v>
      </c>
      <c r="D88" s="153">
        <v>200</v>
      </c>
      <c r="E88" s="154">
        <v>200</v>
      </c>
      <c r="F88" s="96" t="s">
        <v>82</v>
      </c>
      <c r="G88" s="96" t="s">
        <v>82</v>
      </c>
      <c r="H88" s="96" t="s">
        <v>82</v>
      </c>
      <c r="I88" s="96" t="s">
        <v>82</v>
      </c>
      <c r="J88" s="127" t="s">
        <v>82</v>
      </c>
      <c r="L88" s="29"/>
      <c r="M88" s="29"/>
      <c r="N88" s="29"/>
      <c r="O88" s="29"/>
    </row>
    <row r="89" spans="1:15">
      <c r="A89" s="6">
        <v>45231</v>
      </c>
      <c r="B89" s="153">
        <v>1100</v>
      </c>
      <c r="C89" s="153">
        <v>400</v>
      </c>
      <c r="D89" s="153">
        <v>100</v>
      </c>
      <c r="E89" s="94" t="s">
        <v>82</v>
      </c>
      <c r="F89" s="96" t="s">
        <v>82</v>
      </c>
      <c r="G89" s="96" t="s">
        <v>82</v>
      </c>
      <c r="H89" s="96" t="s">
        <v>82</v>
      </c>
      <c r="I89" s="96" t="s">
        <v>82</v>
      </c>
      <c r="J89" s="127" t="s">
        <v>82</v>
      </c>
      <c r="L89" s="29"/>
      <c r="M89" s="29"/>
      <c r="N89" s="29"/>
      <c r="O89" s="29"/>
    </row>
    <row r="90" spans="1:15">
      <c r="A90" s="6">
        <v>45261</v>
      </c>
      <c r="B90" s="132">
        <v>2200</v>
      </c>
      <c r="C90" s="153">
        <v>200</v>
      </c>
      <c r="D90" s="153">
        <v>200</v>
      </c>
      <c r="E90" s="154">
        <v>100</v>
      </c>
      <c r="F90" s="96" t="s">
        <v>82</v>
      </c>
      <c r="G90" s="96" t="s">
        <v>82</v>
      </c>
      <c r="H90" s="96" t="s">
        <v>82</v>
      </c>
      <c r="I90" s="96" t="s">
        <v>82</v>
      </c>
      <c r="J90" s="127" t="s">
        <v>82</v>
      </c>
      <c r="L90" s="29"/>
      <c r="M90" s="29"/>
      <c r="N90" s="29"/>
      <c r="O90" s="29"/>
    </row>
    <row r="91" spans="1:15">
      <c r="A91" s="6">
        <v>45292</v>
      </c>
      <c r="B91" s="132">
        <v>100</v>
      </c>
      <c r="C91" s="132">
        <v>300</v>
      </c>
      <c r="D91" s="96" t="s">
        <v>82</v>
      </c>
      <c r="E91" s="84">
        <v>100</v>
      </c>
      <c r="F91" s="132">
        <v>300</v>
      </c>
      <c r="G91" s="96" t="s">
        <v>82</v>
      </c>
      <c r="H91" s="132">
        <v>300</v>
      </c>
      <c r="I91" s="96" t="s">
        <v>82</v>
      </c>
      <c r="J91" s="127">
        <v>0</v>
      </c>
      <c r="K91" s="29"/>
      <c r="L91" s="155"/>
    </row>
    <row r="92" spans="1:15">
      <c r="A92" s="6">
        <v>45323</v>
      </c>
      <c r="B92" s="132">
        <v>100</v>
      </c>
      <c r="C92" s="132">
        <v>500</v>
      </c>
      <c r="D92" s="132">
        <v>100</v>
      </c>
      <c r="E92" s="84">
        <v>200</v>
      </c>
      <c r="F92" s="132">
        <v>400</v>
      </c>
      <c r="G92" s="96" t="s">
        <v>82</v>
      </c>
      <c r="H92" s="132">
        <v>400</v>
      </c>
      <c r="I92" s="96" t="s">
        <v>82</v>
      </c>
      <c r="J92" s="127">
        <v>100</v>
      </c>
      <c r="K92" s="29"/>
      <c r="L92" s="156"/>
    </row>
    <row r="93" spans="1:15">
      <c r="A93" s="6">
        <v>45352</v>
      </c>
      <c r="B93" s="132">
        <v>2500</v>
      </c>
      <c r="C93" s="132">
        <v>200</v>
      </c>
      <c r="D93" s="132">
        <v>100</v>
      </c>
      <c r="E93" s="84">
        <v>200</v>
      </c>
      <c r="F93" s="132">
        <v>500</v>
      </c>
      <c r="G93" s="132">
        <v>1900</v>
      </c>
      <c r="H93" s="132">
        <v>700</v>
      </c>
      <c r="I93" s="96" t="s">
        <v>82</v>
      </c>
      <c r="J93" s="127">
        <v>-100</v>
      </c>
      <c r="K93" s="29"/>
      <c r="L93" s="156"/>
    </row>
    <row r="94" spans="1:15">
      <c r="A94" s="6">
        <v>45383</v>
      </c>
      <c r="B94" s="132">
        <v>1400</v>
      </c>
      <c r="C94" s="132">
        <v>500</v>
      </c>
      <c r="D94" s="132">
        <v>100</v>
      </c>
      <c r="E94" s="84">
        <v>400</v>
      </c>
      <c r="F94" s="132">
        <v>500</v>
      </c>
      <c r="G94" s="132">
        <v>1200</v>
      </c>
      <c r="H94" s="132">
        <v>600</v>
      </c>
      <c r="I94" s="96" t="s">
        <v>82</v>
      </c>
      <c r="J94" s="127">
        <v>100</v>
      </c>
      <c r="K94" s="29"/>
      <c r="L94" s="156"/>
    </row>
    <row r="95" spans="1:15">
      <c r="A95" s="6">
        <v>45413</v>
      </c>
      <c r="B95" s="132">
        <v>8300</v>
      </c>
      <c r="C95" s="132">
        <v>600</v>
      </c>
      <c r="D95" s="132">
        <v>300</v>
      </c>
      <c r="E95" s="84">
        <v>400</v>
      </c>
      <c r="F95" s="132">
        <v>600</v>
      </c>
      <c r="G95" s="132">
        <v>5900</v>
      </c>
      <c r="H95" s="132">
        <v>1000</v>
      </c>
      <c r="I95" s="132">
        <v>1400</v>
      </c>
      <c r="J95" s="127">
        <v>700</v>
      </c>
      <c r="K95" s="29"/>
      <c r="L95" s="156"/>
    </row>
    <row r="96" spans="1:15">
      <c r="A96" s="6">
        <v>45444</v>
      </c>
      <c r="B96" s="132">
        <v>8900</v>
      </c>
      <c r="C96" s="132">
        <v>900</v>
      </c>
      <c r="D96" s="132">
        <v>100</v>
      </c>
      <c r="E96" s="84">
        <v>1500</v>
      </c>
      <c r="F96" s="132">
        <v>1500</v>
      </c>
      <c r="G96" s="132">
        <v>5800</v>
      </c>
      <c r="H96" s="132">
        <v>1700</v>
      </c>
      <c r="I96" s="132">
        <v>400</v>
      </c>
      <c r="J96" s="127">
        <v>1900</v>
      </c>
      <c r="K96" s="29"/>
      <c r="L96" s="156"/>
    </row>
    <row r="97" spans="1:12">
      <c r="A97" s="6">
        <v>45474</v>
      </c>
      <c r="B97" s="132">
        <v>5700</v>
      </c>
      <c r="C97" s="132">
        <v>800</v>
      </c>
      <c r="D97" s="132">
        <v>200</v>
      </c>
      <c r="E97" s="84">
        <v>1400</v>
      </c>
      <c r="F97" s="132">
        <v>1100</v>
      </c>
      <c r="G97" s="132">
        <v>5600</v>
      </c>
      <c r="H97" s="132">
        <v>1200</v>
      </c>
      <c r="I97" s="96" t="s">
        <v>82</v>
      </c>
      <c r="J97" s="127">
        <v>200</v>
      </c>
      <c r="K97" s="29"/>
      <c r="L97" s="156"/>
    </row>
    <row r="98" spans="1:12">
      <c r="A98" s="6">
        <v>45505</v>
      </c>
      <c r="B98" s="132">
        <v>12700</v>
      </c>
      <c r="C98" s="132">
        <v>500</v>
      </c>
      <c r="D98" s="132">
        <v>400</v>
      </c>
      <c r="E98" s="84">
        <v>300</v>
      </c>
      <c r="F98" s="132">
        <v>1100</v>
      </c>
      <c r="G98" s="132">
        <v>10700</v>
      </c>
      <c r="H98" s="132">
        <v>800</v>
      </c>
      <c r="I98" s="132">
        <v>500</v>
      </c>
      <c r="J98" s="127">
        <v>800</v>
      </c>
      <c r="K98" s="29"/>
      <c r="L98" s="156"/>
    </row>
    <row r="99" spans="1:12">
      <c r="A99" s="6">
        <v>45536</v>
      </c>
      <c r="B99" s="132">
        <v>7300</v>
      </c>
      <c r="C99" s="132">
        <v>900</v>
      </c>
      <c r="D99" s="132">
        <v>200</v>
      </c>
      <c r="E99" s="84">
        <v>200</v>
      </c>
      <c r="F99" s="132">
        <v>1200</v>
      </c>
      <c r="G99" s="132">
        <v>5900</v>
      </c>
      <c r="H99" s="132">
        <v>500</v>
      </c>
      <c r="I99" s="132">
        <v>300</v>
      </c>
      <c r="J99" s="127">
        <v>700</v>
      </c>
      <c r="K99" s="29"/>
      <c r="L99" s="156"/>
    </row>
    <row r="100" spans="1:12">
      <c r="A100" s="6">
        <v>45566</v>
      </c>
      <c r="B100" s="132">
        <v>3800</v>
      </c>
      <c r="C100" s="132">
        <v>400</v>
      </c>
      <c r="D100" s="132">
        <v>200</v>
      </c>
      <c r="E100" s="84">
        <v>500</v>
      </c>
      <c r="F100" s="132">
        <v>800</v>
      </c>
      <c r="G100" s="132">
        <v>2300</v>
      </c>
      <c r="H100" s="132">
        <v>700</v>
      </c>
      <c r="I100" s="132">
        <v>800</v>
      </c>
      <c r="J100" s="129">
        <v>200</v>
      </c>
      <c r="K100" s="29"/>
      <c r="L100" s="156"/>
    </row>
    <row r="101" spans="1:12">
      <c r="A101" s="6">
        <v>45597</v>
      </c>
      <c r="B101" s="132">
        <v>1300</v>
      </c>
      <c r="C101" s="132">
        <v>900</v>
      </c>
      <c r="D101" s="132">
        <v>100</v>
      </c>
      <c r="E101" s="84">
        <v>700</v>
      </c>
      <c r="F101" s="132">
        <v>1100</v>
      </c>
      <c r="G101" s="132">
        <v>1100</v>
      </c>
      <c r="H101" s="132">
        <v>800</v>
      </c>
      <c r="I101" s="96" t="s">
        <v>82</v>
      </c>
      <c r="J101" s="127">
        <v>0</v>
      </c>
      <c r="K101" s="29"/>
      <c r="L101" s="156"/>
    </row>
    <row r="102" spans="1:12">
      <c r="A102" s="6">
        <v>45627</v>
      </c>
      <c r="B102" s="132">
        <v>1600</v>
      </c>
      <c r="C102" s="132">
        <v>900</v>
      </c>
      <c r="D102" s="132">
        <v>100</v>
      </c>
      <c r="E102" s="84">
        <v>100</v>
      </c>
      <c r="F102" s="132">
        <v>800</v>
      </c>
      <c r="G102" s="132">
        <v>1600</v>
      </c>
      <c r="H102" s="132">
        <v>300</v>
      </c>
      <c r="I102" s="96" t="s">
        <v>82</v>
      </c>
      <c r="J102" s="127">
        <v>0</v>
      </c>
      <c r="K102" s="29"/>
      <c r="L102" s="156"/>
    </row>
    <row r="103" spans="1:12">
      <c r="A103" s="6">
        <v>45658</v>
      </c>
      <c r="B103" s="132">
        <v>600</v>
      </c>
      <c r="C103" s="132">
        <v>700</v>
      </c>
      <c r="D103" s="96" t="s">
        <v>82</v>
      </c>
      <c r="E103" s="84">
        <v>100</v>
      </c>
      <c r="F103" s="132">
        <v>500</v>
      </c>
      <c r="G103" s="132">
        <v>600</v>
      </c>
      <c r="H103" s="132">
        <v>400</v>
      </c>
      <c r="I103" s="96" t="s">
        <v>82</v>
      </c>
      <c r="J103" s="127">
        <v>-100</v>
      </c>
      <c r="K103" s="29"/>
      <c r="L103" s="156"/>
    </row>
    <row r="104" spans="1:12">
      <c r="A104" s="6">
        <v>45689</v>
      </c>
      <c r="B104" s="132">
        <v>1200</v>
      </c>
      <c r="C104" s="132">
        <v>700</v>
      </c>
      <c r="D104" s="132">
        <v>100</v>
      </c>
      <c r="E104" s="84">
        <v>900</v>
      </c>
      <c r="F104" s="132">
        <v>800</v>
      </c>
      <c r="G104" s="132">
        <v>1600</v>
      </c>
      <c r="H104" s="132">
        <v>300</v>
      </c>
      <c r="I104" s="96" t="s">
        <v>82</v>
      </c>
      <c r="J104" s="127">
        <v>100</v>
      </c>
    </row>
    <row r="105" spans="1:12">
      <c r="A105" s="6">
        <v>45717</v>
      </c>
      <c r="B105" s="132">
        <v>1700</v>
      </c>
      <c r="C105" s="132">
        <v>1500</v>
      </c>
      <c r="D105" s="132">
        <v>100</v>
      </c>
      <c r="E105" s="84">
        <v>400</v>
      </c>
      <c r="F105" s="132">
        <v>1600</v>
      </c>
      <c r="G105" s="132">
        <v>1500</v>
      </c>
      <c r="H105" s="132">
        <v>600</v>
      </c>
      <c r="I105" s="96" t="s">
        <v>82</v>
      </c>
      <c r="J105" s="127">
        <v>0</v>
      </c>
    </row>
    <row r="106" spans="1:12">
      <c r="A106" s="6">
        <v>45748</v>
      </c>
      <c r="B106" s="132">
        <v>1400</v>
      </c>
      <c r="C106" s="132">
        <v>1000</v>
      </c>
      <c r="D106" s="132">
        <v>100</v>
      </c>
      <c r="E106" s="84">
        <v>1000</v>
      </c>
      <c r="F106" s="132">
        <v>800</v>
      </c>
      <c r="G106" s="132">
        <v>1900</v>
      </c>
      <c r="H106" s="132">
        <v>700</v>
      </c>
      <c r="I106" s="96" t="s">
        <v>82</v>
      </c>
      <c r="J106" s="127">
        <v>0</v>
      </c>
    </row>
    <row r="107" spans="1:12">
      <c r="A107" s="6">
        <v>45778</v>
      </c>
      <c r="B107" s="132">
        <v>5500</v>
      </c>
      <c r="C107" s="132">
        <v>500</v>
      </c>
      <c r="D107" s="132">
        <v>300</v>
      </c>
      <c r="E107" s="84">
        <v>1500</v>
      </c>
      <c r="F107" s="132">
        <v>400</v>
      </c>
      <c r="G107" s="132">
        <v>5600</v>
      </c>
      <c r="H107" s="132">
        <v>300</v>
      </c>
      <c r="I107" s="132">
        <v>500</v>
      </c>
      <c r="J107" s="127">
        <v>1000</v>
      </c>
    </row>
    <row r="108" spans="1:12">
      <c r="A108" s="6">
        <v>45809</v>
      </c>
      <c r="B108" s="132">
        <v>4500</v>
      </c>
      <c r="C108" s="132">
        <v>800</v>
      </c>
      <c r="D108" s="132">
        <v>300</v>
      </c>
      <c r="E108" s="84">
        <v>1300</v>
      </c>
      <c r="F108" s="132">
        <v>600</v>
      </c>
      <c r="G108" s="132">
        <v>3700</v>
      </c>
      <c r="H108" s="132">
        <v>1500</v>
      </c>
      <c r="I108" s="132">
        <v>900</v>
      </c>
      <c r="J108" s="127">
        <v>200</v>
      </c>
    </row>
    <row r="109" spans="1:12">
      <c r="A109" s="6">
        <v>45839</v>
      </c>
      <c r="B109" s="132">
        <v>4100</v>
      </c>
      <c r="C109" s="132">
        <v>1000</v>
      </c>
      <c r="D109" s="96" t="s">
        <v>82</v>
      </c>
      <c r="E109" s="94" t="s">
        <v>82</v>
      </c>
      <c r="F109" s="132">
        <v>800</v>
      </c>
      <c r="G109" s="132">
        <v>3000</v>
      </c>
      <c r="H109" s="132">
        <v>400</v>
      </c>
      <c r="I109" s="132">
        <v>1100</v>
      </c>
      <c r="J109" s="127">
        <v>-100</v>
      </c>
    </row>
    <row r="110" spans="1:12">
      <c r="A110" s="6">
        <v>45870</v>
      </c>
      <c r="B110" s="132">
        <v>4900</v>
      </c>
      <c r="C110" s="132">
        <v>600</v>
      </c>
      <c r="D110" s="132">
        <v>200</v>
      </c>
      <c r="E110" s="84">
        <v>500</v>
      </c>
      <c r="F110" s="132">
        <v>1200</v>
      </c>
      <c r="G110" s="132">
        <v>2900</v>
      </c>
      <c r="H110" s="132">
        <v>1100</v>
      </c>
      <c r="I110" s="132">
        <v>700</v>
      </c>
      <c r="J110" s="127">
        <v>300</v>
      </c>
    </row>
    <row r="111" spans="1:12">
      <c r="A111" s="6">
        <v>45901</v>
      </c>
      <c r="B111" s="132">
        <v>2200</v>
      </c>
      <c r="C111" s="132">
        <v>1600</v>
      </c>
      <c r="D111" s="132">
        <v>200</v>
      </c>
      <c r="E111" s="84">
        <v>800</v>
      </c>
      <c r="F111" s="132">
        <v>1000</v>
      </c>
      <c r="G111" s="132">
        <v>1900</v>
      </c>
      <c r="H111" s="132">
        <v>1600</v>
      </c>
      <c r="I111" s="132">
        <v>100</v>
      </c>
      <c r="J111" s="127">
        <v>200</v>
      </c>
    </row>
    <row r="112" spans="1:12">
      <c r="A112" s="6">
        <v>45931</v>
      </c>
      <c r="B112" s="132">
        <v>500</v>
      </c>
      <c r="C112" s="132">
        <v>900</v>
      </c>
      <c r="D112" s="132" t="s">
        <v>82</v>
      </c>
      <c r="E112" s="84">
        <v>100</v>
      </c>
      <c r="F112" s="132">
        <v>700</v>
      </c>
      <c r="G112" s="132" t="s">
        <v>82</v>
      </c>
      <c r="H112" s="132">
        <v>800</v>
      </c>
      <c r="I112" s="132" t="s">
        <v>82</v>
      </c>
      <c r="J112" s="127">
        <v>200</v>
      </c>
    </row>
    <row r="113" spans="1:10">
      <c r="A113" s="6">
        <v>45962</v>
      </c>
      <c r="B113" s="132">
        <v>400</v>
      </c>
      <c r="C113" s="132">
        <v>600</v>
      </c>
      <c r="D113" s="132" t="s">
        <v>82</v>
      </c>
      <c r="E113" s="84">
        <v>500</v>
      </c>
      <c r="F113" s="132">
        <v>1000</v>
      </c>
      <c r="G113" s="132" t="s">
        <v>82</v>
      </c>
      <c r="H113" s="132">
        <v>300</v>
      </c>
      <c r="I113" s="132" t="s">
        <v>82</v>
      </c>
      <c r="J113" s="127">
        <v>300</v>
      </c>
    </row>
    <row r="114" spans="1:10">
      <c r="A114" s="6">
        <v>45992</v>
      </c>
      <c r="B114" s="132">
        <v>200</v>
      </c>
      <c r="C114" s="132">
        <v>800</v>
      </c>
      <c r="D114" s="132" t="s">
        <v>82</v>
      </c>
      <c r="E114" s="84">
        <v>200</v>
      </c>
      <c r="F114" s="132">
        <v>800</v>
      </c>
      <c r="G114" s="132" t="s">
        <v>82</v>
      </c>
      <c r="H114" s="132">
        <v>500</v>
      </c>
      <c r="I114" s="132" t="s">
        <v>82</v>
      </c>
      <c r="J114" s="127">
        <v>0</v>
      </c>
    </row>
    <row r="115" spans="1:10">
      <c r="A115" s="6">
        <v>46023</v>
      </c>
      <c r="B115" s="132">
        <v>100</v>
      </c>
      <c r="C115" s="132">
        <v>700</v>
      </c>
      <c r="D115" s="132">
        <v>100</v>
      </c>
      <c r="E115" s="84">
        <v>200</v>
      </c>
      <c r="F115" s="132">
        <v>600</v>
      </c>
      <c r="G115" s="132" t="s">
        <v>82</v>
      </c>
      <c r="H115" s="132">
        <v>400</v>
      </c>
      <c r="I115" s="132" t="s">
        <v>82</v>
      </c>
      <c r="J115" s="127">
        <v>100</v>
      </c>
    </row>
    <row r="116" spans="1:10">
      <c r="A116" s="6">
        <v>46054</v>
      </c>
      <c r="B116" s="132">
        <v>200</v>
      </c>
      <c r="C116" s="132">
        <v>600</v>
      </c>
      <c r="D116" s="132" t="s">
        <v>82</v>
      </c>
      <c r="E116" s="84">
        <v>100</v>
      </c>
      <c r="F116" s="132">
        <v>600</v>
      </c>
      <c r="G116" s="132" t="s">
        <v>82</v>
      </c>
      <c r="H116" s="132">
        <v>300</v>
      </c>
      <c r="I116" s="132" t="s">
        <v>82</v>
      </c>
      <c r="J116" s="127">
        <v>0</v>
      </c>
    </row>
    <row r="117" spans="1:10">
      <c r="A117" s="6">
        <v>46082</v>
      </c>
      <c r="B117" s="132">
        <v>300</v>
      </c>
      <c r="C117" s="132">
        <v>1000</v>
      </c>
      <c r="D117" s="132">
        <v>0</v>
      </c>
      <c r="E117" s="84">
        <v>600</v>
      </c>
      <c r="F117" s="132">
        <v>1100</v>
      </c>
      <c r="G117" s="132" t="s">
        <v>82</v>
      </c>
      <c r="H117" s="132">
        <v>900</v>
      </c>
      <c r="I117" s="132" t="s">
        <v>82</v>
      </c>
      <c r="J117" s="127">
        <v>0</v>
      </c>
    </row>
    <row r="119" spans="1:10">
      <c r="B119" s="19"/>
      <c r="C119" s="19"/>
      <c r="D119" s="19"/>
      <c r="E119" s="19"/>
    </row>
  </sheetData>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DD8128-3B45-4B1E-B2CA-4A3178B9982E}">
  <dimension ref="A1:M119"/>
  <sheetViews>
    <sheetView showGridLines="0" workbookViewId="0">
      <pane ySplit="6" topLeftCell="A95" activePane="bottomLeft" state="frozen"/>
      <selection activeCell="E102" sqref="B102:E102"/>
      <selection pane="bottomLeft"/>
    </sheetView>
  </sheetViews>
  <sheetFormatPr defaultColWidth="7.3984375" defaultRowHeight="13.5"/>
  <cols>
    <col min="1" max="16384" width="7.3984375" style="3"/>
  </cols>
  <sheetData>
    <row r="1" spans="1:10" s="7" customFormat="1" ht="12.75" customHeight="1">
      <c r="A1" s="1" t="s">
        <v>115</v>
      </c>
    </row>
    <row r="2" spans="1:10" s="9" customFormat="1" ht="15">
      <c r="A2" s="4" t="s">
        <v>116</v>
      </c>
      <c r="B2" s="8"/>
      <c r="C2" s="8"/>
      <c r="D2" s="8"/>
      <c r="E2" s="8"/>
      <c r="F2" s="8"/>
      <c r="G2" s="8"/>
      <c r="H2" s="8"/>
      <c r="I2" s="8"/>
      <c r="J2" s="8"/>
    </row>
    <row r="3" spans="1:10" s="9" customFormat="1" ht="15">
      <c r="A3" s="5" t="s">
        <v>89</v>
      </c>
      <c r="B3" s="8"/>
      <c r="C3" s="8"/>
      <c r="D3" s="8"/>
      <c r="E3" s="8"/>
      <c r="F3" s="8"/>
      <c r="G3" s="8"/>
      <c r="H3" s="8"/>
      <c r="I3" s="8"/>
      <c r="J3" s="8"/>
    </row>
    <row r="4" spans="1:10" s="9" customFormat="1" ht="15">
      <c r="A4" s="8"/>
      <c r="B4" s="8"/>
      <c r="C4" s="8"/>
      <c r="D4" s="8"/>
      <c r="E4" s="8"/>
      <c r="F4" s="8"/>
      <c r="G4" s="8"/>
      <c r="H4" s="8"/>
      <c r="I4" s="8"/>
      <c r="J4" s="8"/>
    </row>
    <row r="5" spans="1:10" s="10" customFormat="1" ht="13.9">
      <c r="A5" s="8"/>
      <c r="B5" s="15" t="s">
        <v>90</v>
      </c>
      <c r="C5" s="8"/>
      <c r="D5" s="8"/>
      <c r="E5" s="16"/>
      <c r="F5" s="8" t="s">
        <v>46</v>
      </c>
      <c r="G5" s="8"/>
      <c r="H5" s="8"/>
      <c r="I5" s="8"/>
      <c r="J5" s="16"/>
    </row>
    <row r="6" spans="1:10" s="10" customFormat="1" ht="40.5">
      <c r="A6" s="142" t="s">
        <v>78</v>
      </c>
      <c r="B6" s="152" t="s">
        <v>93</v>
      </c>
      <c r="C6" s="142" t="s">
        <v>94</v>
      </c>
      <c r="D6" s="142" t="s">
        <v>95</v>
      </c>
      <c r="E6" s="134" t="s">
        <v>96</v>
      </c>
      <c r="F6" s="142" t="s">
        <v>97</v>
      </c>
      <c r="G6" s="142" t="s">
        <v>98</v>
      </c>
      <c r="H6" s="142" t="s">
        <v>99</v>
      </c>
      <c r="I6" s="142" t="s">
        <v>101</v>
      </c>
      <c r="J6" s="134" t="s">
        <v>96</v>
      </c>
    </row>
    <row r="7" spans="1:10" s="10" customFormat="1" ht="14.65" customHeight="1">
      <c r="A7" s="6">
        <v>42736</v>
      </c>
      <c r="B7" s="96" t="s">
        <v>82</v>
      </c>
      <c r="C7" s="96" t="s">
        <v>82</v>
      </c>
      <c r="D7" s="96" t="s">
        <v>82</v>
      </c>
      <c r="E7" s="94" t="s">
        <v>82</v>
      </c>
      <c r="F7" s="96" t="s">
        <v>82</v>
      </c>
      <c r="G7" s="96" t="s">
        <v>82</v>
      </c>
      <c r="H7" s="96" t="s">
        <v>82</v>
      </c>
      <c r="I7" s="96" t="s">
        <v>82</v>
      </c>
      <c r="J7" s="94" t="s">
        <v>82</v>
      </c>
    </row>
    <row r="8" spans="1:10" s="10" customFormat="1" ht="14.65" customHeight="1">
      <c r="A8" s="6">
        <v>42767</v>
      </c>
      <c r="B8" s="96" t="s">
        <v>82</v>
      </c>
      <c r="C8" s="96" t="s">
        <v>82</v>
      </c>
      <c r="D8" s="96" t="s">
        <v>82</v>
      </c>
      <c r="E8" s="94" t="s">
        <v>82</v>
      </c>
      <c r="F8" s="96" t="s">
        <v>82</v>
      </c>
      <c r="G8" s="96" t="s">
        <v>82</v>
      </c>
      <c r="H8" s="96" t="s">
        <v>82</v>
      </c>
      <c r="I8" s="96" t="s">
        <v>82</v>
      </c>
      <c r="J8" s="94" t="s">
        <v>82</v>
      </c>
    </row>
    <row r="9" spans="1:10" s="10" customFormat="1" ht="14.65" customHeight="1">
      <c r="A9" s="6">
        <v>42795</v>
      </c>
      <c r="B9" s="96" t="s">
        <v>82</v>
      </c>
      <c r="C9" s="96" t="s">
        <v>82</v>
      </c>
      <c r="D9" s="96" t="s">
        <v>82</v>
      </c>
      <c r="E9" s="94" t="s">
        <v>82</v>
      </c>
      <c r="F9" s="96" t="s">
        <v>82</v>
      </c>
      <c r="G9" s="96" t="s">
        <v>82</v>
      </c>
      <c r="H9" s="96" t="s">
        <v>82</v>
      </c>
      <c r="I9" s="96" t="s">
        <v>82</v>
      </c>
      <c r="J9" s="94" t="s">
        <v>82</v>
      </c>
    </row>
    <row r="10" spans="1:10" s="10" customFormat="1" ht="14.65" customHeight="1">
      <c r="A10" s="6">
        <v>42826</v>
      </c>
      <c r="B10" s="96" t="s">
        <v>82</v>
      </c>
      <c r="C10" s="96" t="s">
        <v>82</v>
      </c>
      <c r="D10" s="96" t="s">
        <v>82</v>
      </c>
      <c r="E10" s="94" t="s">
        <v>82</v>
      </c>
      <c r="F10" s="96" t="s">
        <v>82</v>
      </c>
      <c r="G10" s="96" t="s">
        <v>82</v>
      </c>
      <c r="H10" s="96" t="s">
        <v>82</v>
      </c>
      <c r="I10" s="96" t="s">
        <v>82</v>
      </c>
      <c r="J10" s="94" t="s">
        <v>82</v>
      </c>
    </row>
    <row r="11" spans="1:10" s="10" customFormat="1" ht="14.65" customHeight="1">
      <c r="A11" s="6">
        <v>42856</v>
      </c>
      <c r="B11" s="96" t="s">
        <v>82</v>
      </c>
      <c r="C11" s="96" t="s">
        <v>82</v>
      </c>
      <c r="D11" s="96" t="s">
        <v>82</v>
      </c>
      <c r="E11" s="94" t="s">
        <v>82</v>
      </c>
      <c r="F11" s="96" t="s">
        <v>82</v>
      </c>
      <c r="G11" s="96" t="s">
        <v>82</v>
      </c>
      <c r="H11" s="96" t="s">
        <v>82</v>
      </c>
      <c r="I11" s="96" t="s">
        <v>82</v>
      </c>
      <c r="J11" s="94" t="s">
        <v>82</v>
      </c>
    </row>
    <row r="12" spans="1:10" s="10" customFormat="1" ht="14.65" customHeight="1">
      <c r="A12" s="6">
        <v>42887</v>
      </c>
      <c r="B12" s="96" t="s">
        <v>82</v>
      </c>
      <c r="C12" s="96" t="s">
        <v>82</v>
      </c>
      <c r="D12" s="96" t="s">
        <v>82</v>
      </c>
      <c r="E12" s="94" t="s">
        <v>82</v>
      </c>
      <c r="F12" s="96" t="s">
        <v>82</v>
      </c>
      <c r="G12" s="96" t="s">
        <v>82</v>
      </c>
      <c r="H12" s="96" t="s">
        <v>82</v>
      </c>
      <c r="I12" s="96" t="s">
        <v>82</v>
      </c>
      <c r="J12" s="94" t="s">
        <v>82</v>
      </c>
    </row>
    <row r="13" spans="1:10" s="10" customFormat="1" ht="14.65" customHeight="1">
      <c r="A13" s="6">
        <v>42917</v>
      </c>
      <c r="B13" s="96" t="s">
        <v>82</v>
      </c>
      <c r="C13" s="96" t="s">
        <v>82</v>
      </c>
      <c r="D13" s="96" t="s">
        <v>82</v>
      </c>
      <c r="E13" s="94" t="s">
        <v>82</v>
      </c>
      <c r="F13" s="96" t="s">
        <v>82</v>
      </c>
      <c r="G13" s="96" t="s">
        <v>82</v>
      </c>
      <c r="H13" s="96" t="s">
        <v>82</v>
      </c>
      <c r="I13" s="96" t="s">
        <v>82</v>
      </c>
      <c r="J13" s="94" t="s">
        <v>82</v>
      </c>
    </row>
    <row r="14" spans="1:10" s="10" customFormat="1" ht="14.65" customHeight="1">
      <c r="A14" s="6">
        <v>42948</v>
      </c>
      <c r="B14" s="96" t="s">
        <v>82</v>
      </c>
      <c r="C14" s="96" t="s">
        <v>82</v>
      </c>
      <c r="D14" s="96" t="s">
        <v>82</v>
      </c>
      <c r="E14" s="94" t="s">
        <v>82</v>
      </c>
      <c r="F14" s="96" t="s">
        <v>82</v>
      </c>
      <c r="G14" s="96" t="s">
        <v>82</v>
      </c>
      <c r="H14" s="96" t="s">
        <v>82</v>
      </c>
      <c r="I14" s="96" t="s">
        <v>82</v>
      </c>
      <c r="J14" s="94" t="s">
        <v>82</v>
      </c>
    </row>
    <row r="15" spans="1:10" s="10" customFormat="1" ht="14.65" customHeight="1">
      <c r="A15" s="6">
        <v>42979</v>
      </c>
      <c r="B15" s="96" t="s">
        <v>82</v>
      </c>
      <c r="C15" s="96" t="s">
        <v>82</v>
      </c>
      <c r="D15" s="96" t="s">
        <v>82</v>
      </c>
      <c r="E15" s="94" t="s">
        <v>82</v>
      </c>
      <c r="F15" s="96" t="s">
        <v>82</v>
      </c>
      <c r="G15" s="96" t="s">
        <v>82</v>
      </c>
      <c r="H15" s="96" t="s">
        <v>82</v>
      </c>
      <c r="I15" s="96" t="s">
        <v>82</v>
      </c>
      <c r="J15" s="94" t="s">
        <v>82</v>
      </c>
    </row>
    <row r="16" spans="1:10" s="10" customFormat="1" ht="14.65" customHeight="1">
      <c r="A16" s="6">
        <v>43009</v>
      </c>
      <c r="B16" s="96" t="s">
        <v>82</v>
      </c>
      <c r="C16" s="96" t="s">
        <v>82</v>
      </c>
      <c r="D16" s="96" t="s">
        <v>82</v>
      </c>
      <c r="E16" s="94" t="s">
        <v>82</v>
      </c>
      <c r="F16" s="96" t="s">
        <v>82</v>
      </c>
      <c r="G16" s="96" t="s">
        <v>82</v>
      </c>
      <c r="H16" s="96" t="s">
        <v>82</v>
      </c>
      <c r="I16" s="96" t="s">
        <v>82</v>
      </c>
      <c r="J16" s="94" t="s">
        <v>82</v>
      </c>
    </row>
    <row r="17" spans="1:10" s="10" customFormat="1" ht="14.65" customHeight="1">
      <c r="A17" s="6">
        <v>43040</v>
      </c>
      <c r="B17" s="96" t="s">
        <v>82</v>
      </c>
      <c r="C17" s="96" t="s">
        <v>82</v>
      </c>
      <c r="D17" s="96" t="s">
        <v>82</v>
      </c>
      <c r="E17" s="94" t="s">
        <v>82</v>
      </c>
      <c r="F17" s="96" t="s">
        <v>82</v>
      </c>
      <c r="G17" s="96" t="s">
        <v>82</v>
      </c>
      <c r="H17" s="96" t="s">
        <v>82</v>
      </c>
      <c r="I17" s="96" t="s">
        <v>82</v>
      </c>
      <c r="J17" s="94" t="s">
        <v>82</v>
      </c>
    </row>
    <row r="18" spans="1:10" s="10" customFormat="1" ht="14.65" customHeight="1">
      <c r="A18" s="6">
        <v>43070</v>
      </c>
      <c r="B18" s="96" t="s">
        <v>82</v>
      </c>
      <c r="C18" s="96" t="s">
        <v>82</v>
      </c>
      <c r="D18" s="96" t="s">
        <v>82</v>
      </c>
      <c r="E18" s="94" t="s">
        <v>82</v>
      </c>
      <c r="F18" s="96" t="s">
        <v>82</v>
      </c>
      <c r="G18" s="96" t="s">
        <v>82</v>
      </c>
      <c r="H18" s="96" t="s">
        <v>82</v>
      </c>
      <c r="I18" s="96" t="s">
        <v>82</v>
      </c>
      <c r="J18" s="94" t="s">
        <v>82</v>
      </c>
    </row>
    <row r="19" spans="1:10" s="10" customFormat="1" ht="14.65" customHeight="1">
      <c r="A19" s="6">
        <v>43101</v>
      </c>
      <c r="B19" s="96" t="s">
        <v>82</v>
      </c>
      <c r="C19" s="96" t="s">
        <v>82</v>
      </c>
      <c r="D19" s="96" t="s">
        <v>82</v>
      </c>
      <c r="E19" s="94" t="s">
        <v>82</v>
      </c>
      <c r="F19" s="96" t="s">
        <v>82</v>
      </c>
      <c r="G19" s="96" t="s">
        <v>82</v>
      </c>
      <c r="H19" s="96" t="s">
        <v>82</v>
      </c>
      <c r="I19" s="96" t="s">
        <v>82</v>
      </c>
      <c r="J19" s="94" t="s">
        <v>82</v>
      </c>
    </row>
    <row r="20" spans="1:10" s="10" customFormat="1" ht="14.65" customHeight="1">
      <c r="A20" s="6">
        <v>43132</v>
      </c>
      <c r="B20" s="96" t="s">
        <v>82</v>
      </c>
      <c r="C20" s="96" t="s">
        <v>82</v>
      </c>
      <c r="D20" s="96" t="s">
        <v>82</v>
      </c>
      <c r="E20" s="94" t="s">
        <v>82</v>
      </c>
      <c r="F20" s="96" t="s">
        <v>82</v>
      </c>
      <c r="G20" s="96" t="s">
        <v>82</v>
      </c>
      <c r="H20" s="96" t="s">
        <v>82</v>
      </c>
      <c r="I20" s="96" t="s">
        <v>82</v>
      </c>
      <c r="J20" s="94" t="s">
        <v>82</v>
      </c>
    </row>
    <row r="21" spans="1:10" s="10" customFormat="1" ht="14.65" customHeight="1">
      <c r="A21" s="6">
        <v>43160</v>
      </c>
      <c r="B21" s="96" t="s">
        <v>82</v>
      </c>
      <c r="C21" s="96" t="s">
        <v>82</v>
      </c>
      <c r="D21" s="96" t="s">
        <v>82</v>
      </c>
      <c r="E21" s="94" t="s">
        <v>82</v>
      </c>
      <c r="F21" s="96" t="s">
        <v>82</v>
      </c>
      <c r="G21" s="96" t="s">
        <v>82</v>
      </c>
      <c r="H21" s="96" t="s">
        <v>82</v>
      </c>
      <c r="I21" s="96" t="s">
        <v>82</v>
      </c>
      <c r="J21" s="94" t="s">
        <v>82</v>
      </c>
    </row>
    <row r="22" spans="1:10" s="10" customFormat="1" ht="14.65" customHeight="1">
      <c r="A22" s="6">
        <v>43191</v>
      </c>
      <c r="B22" s="96" t="s">
        <v>82</v>
      </c>
      <c r="C22" s="96" t="s">
        <v>82</v>
      </c>
      <c r="D22" s="96" t="s">
        <v>82</v>
      </c>
      <c r="E22" s="94" t="s">
        <v>82</v>
      </c>
      <c r="F22" s="96" t="s">
        <v>82</v>
      </c>
      <c r="G22" s="96" t="s">
        <v>82</v>
      </c>
      <c r="H22" s="96" t="s">
        <v>82</v>
      </c>
      <c r="I22" s="96" t="s">
        <v>82</v>
      </c>
      <c r="J22" s="94" t="s">
        <v>82</v>
      </c>
    </row>
    <row r="23" spans="1:10" s="10" customFormat="1" ht="14.65" customHeight="1">
      <c r="A23" s="6">
        <v>43221</v>
      </c>
      <c r="B23" s="96" t="s">
        <v>82</v>
      </c>
      <c r="C23" s="96" t="s">
        <v>82</v>
      </c>
      <c r="D23" s="96" t="s">
        <v>82</v>
      </c>
      <c r="E23" s="94" t="s">
        <v>82</v>
      </c>
      <c r="F23" s="96" t="s">
        <v>82</v>
      </c>
      <c r="G23" s="96" t="s">
        <v>82</v>
      </c>
      <c r="H23" s="96" t="s">
        <v>82</v>
      </c>
      <c r="I23" s="96" t="s">
        <v>82</v>
      </c>
      <c r="J23" s="94" t="s">
        <v>82</v>
      </c>
    </row>
    <row r="24" spans="1:10" s="10" customFormat="1" ht="14.65" customHeight="1">
      <c r="A24" s="6">
        <v>43252</v>
      </c>
      <c r="B24" s="96" t="s">
        <v>82</v>
      </c>
      <c r="C24" s="96" t="s">
        <v>82</v>
      </c>
      <c r="D24" s="96" t="s">
        <v>82</v>
      </c>
      <c r="E24" s="94" t="s">
        <v>82</v>
      </c>
      <c r="F24" s="96" t="s">
        <v>82</v>
      </c>
      <c r="G24" s="96" t="s">
        <v>82</v>
      </c>
      <c r="H24" s="96" t="s">
        <v>82</v>
      </c>
      <c r="I24" s="96" t="s">
        <v>82</v>
      </c>
      <c r="J24" s="94" t="s">
        <v>82</v>
      </c>
    </row>
    <row r="25" spans="1:10" s="10" customFormat="1" ht="14.65" customHeight="1">
      <c r="A25" s="6">
        <v>43282</v>
      </c>
      <c r="B25" s="96" t="s">
        <v>82</v>
      </c>
      <c r="C25" s="96" t="s">
        <v>82</v>
      </c>
      <c r="D25" s="96" t="s">
        <v>82</v>
      </c>
      <c r="E25" s="94" t="s">
        <v>82</v>
      </c>
      <c r="F25" s="96" t="s">
        <v>82</v>
      </c>
      <c r="G25" s="96" t="s">
        <v>82</v>
      </c>
      <c r="H25" s="96" t="s">
        <v>82</v>
      </c>
      <c r="I25" s="96" t="s">
        <v>82</v>
      </c>
      <c r="J25" s="94" t="s">
        <v>82</v>
      </c>
    </row>
    <row r="26" spans="1:10" s="10" customFormat="1" ht="14.65" customHeight="1">
      <c r="A26" s="6">
        <v>43313</v>
      </c>
      <c r="B26" s="96" t="s">
        <v>82</v>
      </c>
      <c r="C26" s="96" t="s">
        <v>82</v>
      </c>
      <c r="D26" s="96" t="s">
        <v>82</v>
      </c>
      <c r="E26" s="94" t="s">
        <v>82</v>
      </c>
      <c r="F26" s="96" t="s">
        <v>82</v>
      </c>
      <c r="G26" s="96" t="s">
        <v>82</v>
      </c>
      <c r="H26" s="96" t="s">
        <v>82</v>
      </c>
      <c r="I26" s="96" t="s">
        <v>82</v>
      </c>
      <c r="J26" s="94" t="s">
        <v>82</v>
      </c>
    </row>
    <row r="27" spans="1:10" s="10" customFormat="1" ht="14.65" customHeight="1">
      <c r="A27" s="6">
        <v>43344</v>
      </c>
      <c r="B27" s="96" t="s">
        <v>82</v>
      </c>
      <c r="C27" s="96" t="s">
        <v>82</v>
      </c>
      <c r="D27" s="96" t="s">
        <v>82</v>
      </c>
      <c r="E27" s="94" t="s">
        <v>82</v>
      </c>
      <c r="F27" s="96" t="s">
        <v>82</v>
      </c>
      <c r="G27" s="96" t="s">
        <v>82</v>
      </c>
      <c r="H27" s="96" t="s">
        <v>82</v>
      </c>
      <c r="I27" s="96" t="s">
        <v>82</v>
      </c>
      <c r="J27" s="94" t="s">
        <v>82</v>
      </c>
    </row>
    <row r="28" spans="1:10" s="10" customFormat="1" ht="14.65" customHeight="1">
      <c r="A28" s="6">
        <v>43374</v>
      </c>
      <c r="B28" s="96" t="s">
        <v>82</v>
      </c>
      <c r="C28" s="96" t="s">
        <v>82</v>
      </c>
      <c r="D28" s="96" t="s">
        <v>82</v>
      </c>
      <c r="E28" s="94" t="s">
        <v>82</v>
      </c>
      <c r="F28" s="96" t="s">
        <v>82</v>
      </c>
      <c r="G28" s="96" t="s">
        <v>82</v>
      </c>
      <c r="H28" s="96" t="s">
        <v>82</v>
      </c>
      <c r="I28" s="96" t="s">
        <v>82</v>
      </c>
      <c r="J28" s="94" t="s">
        <v>82</v>
      </c>
    </row>
    <row r="29" spans="1:10" s="10" customFormat="1" ht="14.65" customHeight="1">
      <c r="A29" s="6">
        <v>43405</v>
      </c>
      <c r="B29" s="96" t="s">
        <v>82</v>
      </c>
      <c r="C29" s="96" t="s">
        <v>82</v>
      </c>
      <c r="D29" s="96" t="s">
        <v>82</v>
      </c>
      <c r="E29" s="94" t="s">
        <v>82</v>
      </c>
      <c r="F29" s="96" t="s">
        <v>82</v>
      </c>
      <c r="G29" s="96" t="s">
        <v>82</v>
      </c>
      <c r="H29" s="96" t="s">
        <v>82</v>
      </c>
      <c r="I29" s="96" t="s">
        <v>82</v>
      </c>
      <c r="J29" s="94" t="s">
        <v>82</v>
      </c>
    </row>
    <row r="30" spans="1:10" s="10" customFormat="1" ht="14.65" customHeight="1">
      <c r="A30" s="6">
        <v>43435</v>
      </c>
      <c r="B30" s="96" t="s">
        <v>82</v>
      </c>
      <c r="C30" s="96" t="s">
        <v>82</v>
      </c>
      <c r="D30" s="96" t="s">
        <v>82</v>
      </c>
      <c r="E30" s="94" t="s">
        <v>82</v>
      </c>
      <c r="F30" s="96" t="s">
        <v>82</v>
      </c>
      <c r="G30" s="96" t="s">
        <v>82</v>
      </c>
      <c r="H30" s="96" t="s">
        <v>82</v>
      </c>
      <c r="I30" s="96" t="s">
        <v>82</v>
      </c>
      <c r="J30" s="94" t="s">
        <v>82</v>
      </c>
    </row>
    <row r="31" spans="1:10" s="10" customFormat="1" ht="14.65" customHeight="1">
      <c r="A31" s="6">
        <v>43466</v>
      </c>
      <c r="B31" s="96" t="s">
        <v>82</v>
      </c>
      <c r="C31" s="96" t="s">
        <v>82</v>
      </c>
      <c r="D31" s="96" t="s">
        <v>82</v>
      </c>
      <c r="E31" s="94" t="s">
        <v>82</v>
      </c>
      <c r="F31" s="96" t="s">
        <v>82</v>
      </c>
      <c r="G31" s="96" t="s">
        <v>82</v>
      </c>
      <c r="H31" s="96" t="s">
        <v>82</v>
      </c>
      <c r="I31" s="96" t="s">
        <v>82</v>
      </c>
      <c r="J31" s="94" t="s">
        <v>82</v>
      </c>
    </row>
    <row r="32" spans="1:10" s="11" customFormat="1" ht="13.7" customHeight="1">
      <c r="A32" s="6">
        <v>43497</v>
      </c>
      <c r="B32" s="96" t="s">
        <v>82</v>
      </c>
      <c r="C32" s="96" t="s">
        <v>82</v>
      </c>
      <c r="D32" s="96" t="s">
        <v>82</v>
      </c>
      <c r="E32" s="94" t="s">
        <v>82</v>
      </c>
      <c r="F32" s="96" t="s">
        <v>82</v>
      </c>
      <c r="G32" s="96" t="s">
        <v>82</v>
      </c>
      <c r="H32" s="96" t="s">
        <v>82</v>
      </c>
      <c r="I32" s="96" t="s">
        <v>82</v>
      </c>
      <c r="J32" s="94" t="s">
        <v>82</v>
      </c>
    </row>
    <row r="33" spans="1:10">
      <c r="A33" s="6">
        <v>43525</v>
      </c>
      <c r="B33" s="96" t="s">
        <v>82</v>
      </c>
      <c r="C33" s="96" t="s">
        <v>82</v>
      </c>
      <c r="D33" s="96" t="s">
        <v>82</v>
      </c>
      <c r="E33" s="94" t="s">
        <v>82</v>
      </c>
      <c r="F33" s="96" t="s">
        <v>82</v>
      </c>
      <c r="G33" s="96" t="s">
        <v>82</v>
      </c>
      <c r="H33" s="96" t="s">
        <v>82</v>
      </c>
      <c r="I33" s="96" t="s">
        <v>82</v>
      </c>
      <c r="J33" s="94" t="s">
        <v>82</v>
      </c>
    </row>
    <row r="34" spans="1:10" ht="14.65" customHeight="1">
      <c r="A34" s="6">
        <v>43556</v>
      </c>
      <c r="B34" s="96" t="s">
        <v>82</v>
      </c>
      <c r="C34" s="96" t="s">
        <v>82</v>
      </c>
      <c r="D34" s="96" t="s">
        <v>82</v>
      </c>
      <c r="E34" s="94" t="s">
        <v>82</v>
      </c>
      <c r="F34" s="96" t="s">
        <v>82</v>
      </c>
      <c r="G34" s="96" t="s">
        <v>82</v>
      </c>
      <c r="H34" s="96" t="s">
        <v>82</v>
      </c>
      <c r="I34" s="96" t="s">
        <v>82</v>
      </c>
      <c r="J34" s="94" t="s">
        <v>82</v>
      </c>
    </row>
    <row r="35" spans="1:10">
      <c r="A35" s="6">
        <v>43586</v>
      </c>
      <c r="B35" s="96" t="s">
        <v>82</v>
      </c>
      <c r="C35" s="96" t="s">
        <v>82</v>
      </c>
      <c r="D35" s="96" t="s">
        <v>82</v>
      </c>
      <c r="E35" s="94" t="s">
        <v>82</v>
      </c>
      <c r="F35" s="96" t="s">
        <v>82</v>
      </c>
      <c r="G35" s="96" t="s">
        <v>82</v>
      </c>
      <c r="H35" s="96" t="s">
        <v>82</v>
      </c>
      <c r="I35" s="96" t="s">
        <v>82</v>
      </c>
      <c r="J35" s="94" t="s">
        <v>82</v>
      </c>
    </row>
    <row r="36" spans="1:10">
      <c r="A36" s="6">
        <v>43617</v>
      </c>
      <c r="B36" s="96" t="s">
        <v>82</v>
      </c>
      <c r="C36" s="96" t="s">
        <v>82</v>
      </c>
      <c r="D36" s="96" t="s">
        <v>82</v>
      </c>
      <c r="E36" s="94" t="s">
        <v>82</v>
      </c>
      <c r="F36" s="96" t="s">
        <v>82</v>
      </c>
      <c r="G36" s="96" t="s">
        <v>82</v>
      </c>
      <c r="H36" s="96" t="s">
        <v>82</v>
      </c>
      <c r="I36" s="96" t="s">
        <v>82</v>
      </c>
      <c r="J36" s="94" t="s">
        <v>82</v>
      </c>
    </row>
    <row r="37" spans="1:10" s="12" customFormat="1" ht="13.9">
      <c r="A37" s="6">
        <v>43647</v>
      </c>
      <c r="B37" s="96" t="s">
        <v>82</v>
      </c>
      <c r="C37" s="96" t="s">
        <v>82</v>
      </c>
      <c r="D37" s="96" t="s">
        <v>82</v>
      </c>
      <c r="E37" s="94" t="s">
        <v>82</v>
      </c>
      <c r="F37" s="96" t="s">
        <v>82</v>
      </c>
      <c r="G37" s="96" t="s">
        <v>82</v>
      </c>
      <c r="H37" s="96" t="s">
        <v>82</v>
      </c>
      <c r="I37" s="96" t="s">
        <v>82</v>
      </c>
      <c r="J37" s="94" t="s">
        <v>82</v>
      </c>
    </row>
    <row r="38" spans="1:10">
      <c r="A38" s="6">
        <v>43678</v>
      </c>
      <c r="B38" s="96" t="s">
        <v>82</v>
      </c>
      <c r="C38" s="96" t="s">
        <v>82</v>
      </c>
      <c r="D38" s="96" t="s">
        <v>82</v>
      </c>
      <c r="E38" s="94" t="s">
        <v>82</v>
      </c>
      <c r="F38" s="96" t="s">
        <v>82</v>
      </c>
      <c r="G38" s="96" t="s">
        <v>82</v>
      </c>
      <c r="H38" s="96" t="s">
        <v>82</v>
      </c>
      <c r="I38" s="96" t="s">
        <v>82</v>
      </c>
      <c r="J38" s="94" t="s">
        <v>82</v>
      </c>
    </row>
    <row r="39" spans="1:10" ht="14.65" customHeight="1">
      <c r="A39" s="6">
        <v>43709</v>
      </c>
      <c r="B39" s="96" t="s">
        <v>82</v>
      </c>
      <c r="C39" s="96" t="s">
        <v>82</v>
      </c>
      <c r="D39" s="96" t="s">
        <v>82</v>
      </c>
      <c r="E39" s="94" t="s">
        <v>82</v>
      </c>
      <c r="F39" s="96" t="s">
        <v>82</v>
      </c>
      <c r="G39" s="96" t="s">
        <v>82</v>
      </c>
      <c r="H39" s="96" t="s">
        <v>82</v>
      </c>
      <c r="I39" s="96" t="s">
        <v>82</v>
      </c>
      <c r="J39" s="94" t="s">
        <v>82</v>
      </c>
    </row>
    <row r="40" spans="1:10">
      <c r="A40" s="6">
        <v>43739</v>
      </c>
      <c r="B40" s="96" t="s">
        <v>82</v>
      </c>
      <c r="C40" s="96" t="s">
        <v>82</v>
      </c>
      <c r="D40" s="96" t="s">
        <v>82</v>
      </c>
      <c r="E40" s="94" t="s">
        <v>82</v>
      </c>
      <c r="F40" s="96" t="s">
        <v>82</v>
      </c>
      <c r="G40" s="96" t="s">
        <v>82</v>
      </c>
      <c r="H40" s="96" t="s">
        <v>82</v>
      </c>
      <c r="I40" s="96" t="s">
        <v>82</v>
      </c>
      <c r="J40" s="94" t="s">
        <v>82</v>
      </c>
    </row>
    <row r="41" spans="1:10">
      <c r="A41" s="6">
        <v>43770</v>
      </c>
      <c r="B41" s="96" t="s">
        <v>82</v>
      </c>
      <c r="C41" s="96" t="s">
        <v>82</v>
      </c>
      <c r="D41" s="96" t="s">
        <v>82</v>
      </c>
      <c r="E41" s="94" t="s">
        <v>82</v>
      </c>
      <c r="F41" s="96" t="s">
        <v>82</v>
      </c>
      <c r="G41" s="96" t="s">
        <v>82</v>
      </c>
      <c r="H41" s="96" t="s">
        <v>82</v>
      </c>
      <c r="I41" s="96" t="s">
        <v>82</v>
      </c>
      <c r="J41" s="94" t="s">
        <v>82</v>
      </c>
    </row>
    <row r="42" spans="1:10">
      <c r="A42" s="6">
        <v>43800</v>
      </c>
      <c r="B42" s="96" t="s">
        <v>82</v>
      </c>
      <c r="C42" s="96" t="s">
        <v>82</v>
      </c>
      <c r="D42" s="96" t="s">
        <v>82</v>
      </c>
      <c r="E42" s="94" t="s">
        <v>82</v>
      </c>
      <c r="F42" s="96" t="s">
        <v>82</v>
      </c>
      <c r="G42" s="96" t="s">
        <v>82</v>
      </c>
      <c r="H42" s="96" t="s">
        <v>82</v>
      </c>
      <c r="I42" s="96" t="s">
        <v>82</v>
      </c>
      <c r="J42" s="94" t="s">
        <v>82</v>
      </c>
    </row>
    <row r="43" spans="1:10">
      <c r="A43" s="6">
        <v>43831</v>
      </c>
      <c r="B43" s="96" t="s">
        <v>82</v>
      </c>
      <c r="C43" s="96" t="s">
        <v>82</v>
      </c>
      <c r="D43" s="96" t="s">
        <v>82</v>
      </c>
      <c r="E43" s="94" t="s">
        <v>82</v>
      </c>
      <c r="F43" s="96" t="s">
        <v>82</v>
      </c>
      <c r="G43" s="96" t="s">
        <v>82</v>
      </c>
      <c r="H43" s="96" t="s">
        <v>82</v>
      </c>
      <c r="I43" s="96" t="s">
        <v>82</v>
      </c>
      <c r="J43" s="94" t="s">
        <v>82</v>
      </c>
    </row>
    <row r="44" spans="1:10">
      <c r="A44" s="6">
        <v>43862</v>
      </c>
      <c r="B44" s="96" t="s">
        <v>82</v>
      </c>
      <c r="C44" s="96" t="s">
        <v>82</v>
      </c>
      <c r="D44" s="96" t="s">
        <v>82</v>
      </c>
      <c r="E44" s="94" t="s">
        <v>82</v>
      </c>
      <c r="F44" s="96" t="s">
        <v>82</v>
      </c>
      <c r="G44" s="96" t="s">
        <v>82</v>
      </c>
      <c r="H44" s="96" t="s">
        <v>82</v>
      </c>
      <c r="I44" s="96" t="s">
        <v>82</v>
      </c>
      <c r="J44" s="94" t="s">
        <v>82</v>
      </c>
    </row>
    <row r="45" spans="1:10">
      <c r="A45" s="6">
        <v>43891</v>
      </c>
      <c r="B45" s="96" t="s">
        <v>82</v>
      </c>
      <c r="C45" s="96" t="s">
        <v>82</v>
      </c>
      <c r="D45" s="96" t="s">
        <v>82</v>
      </c>
      <c r="E45" s="94" t="s">
        <v>82</v>
      </c>
      <c r="F45" s="96" t="s">
        <v>82</v>
      </c>
      <c r="G45" s="96" t="s">
        <v>82</v>
      </c>
      <c r="H45" s="96" t="s">
        <v>82</v>
      </c>
      <c r="I45" s="96" t="s">
        <v>82</v>
      </c>
      <c r="J45" s="94" t="s">
        <v>82</v>
      </c>
    </row>
    <row r="46" spans="1:10">
      <c r="A46" s="6">
        <v>43922</v>
      </c>
      <c r="B46" s="96" t="s">
        <v>82</v>
      </c>
      <c r="C46" s="96" t="s">
        <v>82</v>
      </c>
      <c r="D46" s="96" t="s">
        <v>82</v>
      </c>
      <c r="E46" s="94" t="s">
        <v>82</v>
      </c>
      <c r="F46" s="96" t="s">
        <v>82</v>
      </c>
      <c r="G46" s="96" t="s">
        <v>82</v>
      </c>
      <c r="H46" s="96" t="s">
        <v>82</v>
      </c>
      <c r="I46" s="96" t="s">
        <v>82</v>
      </c>
      <c r="J46" s="94" t="s">
        <v>82</v>
      </c>
    </row>
    <row r="47" spans="1:10">
      <c r="A47" s="6">
        <v>43952</v>
      </c>
      <c r="B47" s="96" t="s">
        <v>82</v>
      </c>
      <c r="C47" s="96" t="s">
        <v>82</v>
      </c>
      <c r="D47" s="96" t="s">
        <v>82</v>
      </c>
      <c r="E47" s="94" t="s">
        <v>82</v>
      </c>
      <c r="F47" s="96" t="s">
        <v>82</v>
      </c>
      <c r="G47" s="96" t="s">
        <v>82</v>
      </c>
      <c r="H47" s="96" t="s">
        <v>82</v>
      </c>
      <c r="I47" s="96" t="s">
        <v>82</v>
      </c>
      <c r="J47" s="94" t="s">
        <v>82</v>
      </c>
    </row>
    <row r="48" spans="1:10">
      <c r="A48" s="6">
        <v>43983</v>
      </c>
      <c r="B48" s="96" t="s">
        <v>82</v>
      </c>
      <c r="C48" s="96" t="s">
        <v>82</v>
      </c>
      <c r="D48" s="96" t="s">
        <v>82</v>
      </c>
      <c r="E48" s="94" t="s">
        <v>82</v>
      </c>
      <c r="F48" s="96" t="s">
        <v>82</v>
      </c>
      <c r="G48" s="96" t="s">
        <v>82</v>
      </c>
      <c r="H48" s="96" t="s">
        <v>82</v>
      </c>
      <c r="I48" s="96" t="s">
        <v>82</v>
      </c>
      <c r="J48" s="94" t="s">
        <v>82</v>
      </c>
    </row>
    <row r="49" spans="1:10">
      <c r="A49" s="6">
        <v>44013</v>
      </c>
      <c r="B49" s="96" t="s">
        <v>82</v>
      </c>
      <c r="C49" s="96" t="s">
        <v>82</v>
      </c>
      <c r="D49" s="96" t="s">
        <v>82</v>
      </c>
      <c r="E49" s="94" t="s">
        <v>82</v>
      </c>
      <c r="F49" s="96" t="s">
        <v>82</v>
      </c>
      <c r="G49" s="96" t="s">
        <v>82</v>
      </c>
      <c r="H49" s="96" t="s">
        <v>82</v>
      </c>
      <c r="I49" s="96" t="s">
        <v>82</v>
      </c>
      <c r="J49" s="94" t="s">
        <v>82</v>
      </c>
    </row>
    <row r="50" spans="1:10">
      <c r="A50" s="6">
        <v>44044</v>
      </c>
      <c r="B50" s="96" t="s">
        <v>82</v>
      </c>
      <c r="C50" s="96" t="s">
        <v>82</v>
      </c>
      <c r="D50" s="96" t="s">
        <v>82</v>
      </c>
      <c r="E50" s="94" t="s">
        <v>82</v>
      </c>
      <c r="F50" s="96" t="s">
        <v>82</v>
      </c>
      <c r="G50" s="96" t="s">
        <v>82</v>
      </c>
      <c r="H50" s="96" t="s">
        <v>82</v>
      </c>
      <c r="I50" s="96" t="s">
        <v>82</v>
      </c>
      <c r="J50" s="94" t="s">
        <v>82</v>
      </c>
    </row>
    <row r="51" spans="1:10">
      <c r="A51" s="6">
        <v>44075</v>
      </c>
      <c r="B51" s="96" t="s">
        <v>82</v>
      </c>
      <c r="C51" s="96" t="s">
        <v>82</v>
      </c>
      <c r="D51" s="96" t="s">
        <v>82</v>
      </c>
      <c r="E51" s="94" t="s">
        <v>82</v>
      </c>
      <c r="F51" s="96" t="s">
        <v>82</v>
      </c>
      <c r="G51" s="96" t="s">
        <v>82</v>
      </c>
      <c r="H51" s="96" t="s">
        <v>82</v>
      </c>
      <c r="I51" s="96" t="s">
        <v>82</v>
      </c>
      <c r="J51" s="94" t="s">
        <v>82</v>
      </c>
    </row>
    <row r="52" spans="1:10">
      <c r="A52" s="6">
        <v>44105</v>
      </c>
      <c r="B52" s="96" t="s">
        <v>82</v>
      </c>
      <c r="C52" s="96" t="s">
        <v>82</v>
      </c>
      <c r="D52" s="96" t="s">
        <v>82</v>
      </c>
      <c r="E52" s="94" t="s">
        <v>82</v>
      </c>
      <c r="F52" s="96" t="s">
        <v>82</v>
      </c>
      <c r="G52" s="96" t="s">
        <v>82</v>
      </c>
      <c r="H52" s="96" t="s">
        <v>82</v>
      </c>
      <c r="I52" s="96" t="s">
        <v>82</v>
      </c>
      <c r="J52" s="94" t="s">
        <v>82</v>
      </c>
    </row>
    <row r="53" spans="1:10">
      <c r="A53" s="6">
        <v>44136</v>
      </c>
      <c r="B53" s="96" t="s">
        <v>82</v>
      </c>
      <c r="C53" s="96" t="s">
        <v>82</v>
      </c>
      <c r="D53" s="96" t="s">
        <v>82</v>
      </c>
      <c r="E53" s="94" t="s">
        <v>82</v>
      </c>
      <c r="F53" s="96" t="s">
        <v>82</v>
      </c>
      <c r="G53" s="96" t="s">
        <v>82</v>
      </c>
      <c r="H53" s="96" t="s">
        <v>82</v>
      </c>
      <c r="I53" s="96" t="s">
        <v>82</v>
      </c>
      <c r="J53" s="94" t="s">
        <v>82</v>
      </c>
    </row>
    <row r="54" spans="1:10">
      <c r="A54" s="6">
        <v>44166</v>
      </c>
      <c r="B54" s="96" t="s">
        <v>82</v>
      </c>
      <c r="C54" s="96" t="s">
        <v>82</v>
      </c>
      <c r="D54" s="96" t="s">
        <v>82</v>
      </c>
      <c r="E54" s="94" t="s">
        <v>82</v>
      </c>
      <c r="F54" s="96" t="s">
        <v>82</v>
      </c>
      <c r="G54" s="96" t="s">
        <v>82</v>
      </c>
      <c r="H54" s="96" t="s">
        <v>82</v>
      </c>
      <c r="I54" s="96" t="s">
        <v>82</v>
      </c>
      <c r="J54" s="94" t="s">
        <v>82</v>
      </c>
    </row>
    <row r="55" spans="1:10">
      <c r="A55" s="6">
        <v>44197</v>
      </c>
      <c r="B55" s="96" t="s">
        <v>82</v>
      </c>
      <c r="C55" s="96" t="s">
        <v>82</v>
      </c>
      <c r="D55" s="96" t="s">
        <v>82</v>
      </c>
      <c r="E55" s="94" t="s">
        <v>82</v>
      </c>
      <c r="F55" s="96" t="s">
        <v>82</v>
      </c>
      <c r="G55" s="96" t="s">
        <v>82</v>
      </c>
      <c r="H55" s="96" t="s">
        <v>82</v>
      </c>
      <c r="I55" s="96" t="s">
        <v>82</v>
      </c>
      <c r="J55" s="94" t="s">
        <v>82</v>
      </c>
    </row>
    <row r="56" spans="1:10">
      <c r="A56" s="6">
        <v>44228</v>
      </c>
      <c r="B56" s="96" t="s">
        <v>82</v>
      </c>
      <c r="C56" s="96" t="s">
        <v>82</v>
      </c>
      <c r="D56" s="96" t="s">
        <v>82</v>
      </c>
      <c r="E56" s="94" t="s">
        <v>82</v>
      </c>
      <c r="F56" s="96" t="s">
        <v>82</v>
      </c>
      <c r="G56" s="96" t="s">
        <v>82</v>
      </c>
      <c r="H56" s="96" t="s">
        <v>82</v>
      </c>
      <c r="I56" s="96" t="s">
        <v>82</v>
      </c>
      <c r="J56" s="94" t="s">
        <v>82</v>
      </c>
    </row>
    <row r="57" spans="1:10">
      <c r="A57" s="6">
        <v>44256</v>
      </c>
      <c r="B57" s="96" t="s">
        <v>82</v>
      </c>
      <c r="C57" s="96" t="s">
        <v>82</v>
      </c>
      <c r="D57" s="96" t="s">
        <v>82</v>
      </c>
      <c r="E57" s="94" t="s">
        <v>82</v>
      </c>
      <c r="F57" s="96" t="s">
        <v>82</v>
      </c>
      <c r="G57" s="96" t="s">
        <v>82</v>
      </c>
      <c r="H57" s="96" t="s">
        <v>82</v>
      </c>
      <c r="I57" s="96" t="s">
        <v>82</v>
      </c>
      <c r="J57" s="94" t="s">
        <v>82</v>
      </c>
    </row>
    <row r="58" spans="1:10">
      <c r="A58" s="6">
        <v>44287</v>
      </c>
      <c r="B58" s="96" t="s">
        <v>82</v>
      </c>
      <c r="C58" s="96" t="s">
        <v>82</v>
      </c>
      <c r="D58" s="96" t="s">
        <v>82</v>
      </c>
      <c r="E58" s="94" t="s">
        <v>82</v>
      </c>
      <c r="F58" s="96" t="s">
        <v>82</v>
      </c>
      <c r="G58" s="96" t="s">
        <v>82</v>
      </c>
      <c r="H58" s="96" t="s">
        <v>82</v>
      </c>
      <c r="I58" s="96" t="s">
        <v>82</v>
      </c>
      <c r="J58" s="94" t="s">
        <v>82</v>
      </c>
    </row>
    <row r="59" spans="1:10">
      <c r="A59" s="6">
        <v>44317</v>
      </c>
      <c r="B59" s="96" t="s">
        <v>82</v>
      </c>
      <c r="C59" s="96" t="s">
        <v>82</v>
      </c>
      <c r="D59" s="96" t="s">
        <v>82</v>
      </c>
      <c r="E59" s="94" t="s">
        <v>82</v>
      </c>
      <c r="F59" s="96" t="s">
        <v>82</v>
      </c>
      <c r="G59" s="96" t="s">
        <v>82</v>
      </c>
      <c r="H59" s="96" t="s">
        <v>82</v>
      </c>
      <c r="I59" s="96" t="s">
        <v>82</v>
      </c>
      <c r="J59" s="94" t="s">
        <v>82</v>
      </c>
    </row>
    <row r="60" spans="1:10">
      <c r="A60" s="6">
        <v>44348</v>
      </c>
      <c r="B60" s="96" t="s">
        <v>82</v>
      </c>
      <c r="C60" s="96" t="s">
        <v>82</v>
      </c>
      <c r="D60" s="96" t="s">
        <v>82</v>
      </c>
      <c r="E60" s="94" t="s">
        <v>82</v>
      </c>
      <c r="F60" s="96" t="s">
        <v>82</v>
      </c>
      <c r="G60" s="96" t="s">
        <v>82</v>
      </c>
      <c r="H60" s="96" t="s">
        <v>82</v>
      </c>
      <c r="I60" s="96" t="s">
        <v>82</v>
      </c>
      <c r="J60" s="94" t="s">
        <v>82</v>
      </c>
    </row>
    <row r="61" spans="1:10">
      <c r="A61" s="6">
        <v>44378</v>
      </c>
      <c r="B61" s="96" t="s">
        <v>82</v>
      </c>
      <c r="C61" s="96" t="s">
        <v>82</v>
      </c>
      <c r="D61" s="96" t="s">
        <v>82</v>
      </c>
      <c r="E61" s="94" t="s">
        <v>82</v>
      </c>
      <c r="F61" s="96" t="s">
        <v>82</v>
      </c>
      <c r="G61" s="96" t="s">
        <v>82</v>
      </c>
      <c r="H61" s="96" t="s">
        <v>82</v>
      </c>
      <c r="I61" s="96" t="s">
        <v>82</v>
      </c>
      <c r="J61" s="94" t="s">
        <v>82</v>
      </c>
    </row>
    <row r="62" spans="1:10">
      <c r="A62" s="6">
        <v>44409</v>
      </c>
      <c r="B62" s="96" t="s">
        <v>82</v>
      </c>
      <c r="C62" s="96" t="s">
        <v>82</v>
      </c>
      <c r="D62" s="96" t="s">
        <v>82</v>
      </c>
      <c r="E62" s="94" t="s">
        <v>82</v>
      </c>
      <c r="F62" s="96" t="s">
        <v>82</v>
      </c>
      <c r="G62" s="96" t="s">
        <v>82</v>
      </c>
      <c r="H62" s="96" t="s">
        <v>82</v>
      </c>
      <c r="I62" s="96" t="s">
        <v>82</v>
      </c>
      <c r="J62" s="94" t="s">
        <v>82</v>
      </c>
    </row>
    <row r="63" spans="1:10">
      <c r="A63" s="6">
        <v>44440</v>
      </c>
      <c r="B63" s="96" t="s">
        <v>82</v>
      </c>
      <c r="C63" s="96" t="s">
        <v>82</v>
      </c>
      <c r="D63" s="96" t="s">
        <v>82</v>
      </c>
      <c r="E63" s="94" t="s">
        <v>82</v>
      </c>
      <c r="F63" s="96" t="s">
        <v>82</v>
      </c>
      <c r="G63" s="96" t="s">
        <v>82</v>
      </c>
      <c r="H63" s="96" t="s">
        <v>82</v>
      </c>
      <c r="I63" s="96" t="s">
        <v>82</v>
      </c>
      <c r="J63" s="94" t="s">
        <v>82</v>
      </c>
    </row>
    <row r="64" spans="1:10">
      <c r="A64" s="6">
        <v>44470</v>
      </c>
      <c r="B64" s="96" t="s">
        <v>82</v>
      </c>
      <c r="C64" s="96" t="s">
        <v>82</v>
      </c>
      <c r="D64" s="96" t="s">
        <v>82</v>
      </c>
      <c r="E64" s="94" t="s">
        <v>82</v>
      </c>
      <c r="F64" s="96" t="s">
        <v>82</v>
      </c>
      <c r="G64" s="96" t="s">
        <v>82</v>
      </c>
      <c r="H64" s="96" t="s">
        <v>82</v>
      </c>
      <c r="I64" s="96" t="s">
        <v>82</v>
      </c>
      <c r="J64" s="94" t="s">
        <v>82</v>
      </c>
    </row>
    <row r="65" spans="1:10" ht="13.9" customHeight="1">
      <c r="A65" s="6">
        <v>44501</v>
      </c>
      <c r="B65" s="96" t="s">
        <v>82</v>
      </c>
      <c r="C65" s="96" t="s">
        <v>82</v>
      </c>
      <c r="D65" s="96" t="s">
        <v>82</v>
      </c>
      <c r="E65" s="94" t="s">
        <v>82</v>
      </c>
      <c r="F65" s="96" t="s">
        <v>82</v>
      </c>
      <c r="G65" s="96" t="s">
        <v>82</v>
      </c>
      <c r="H65" s="96" t="s">
        <v>82</v>
      </c>
      <c r="I65" s="96" t="s">
        <v>82</v>
      </c>
      <c r="J65" s="94" t="s">
        <v>82</v>
      </c>
    </row>
    <row r="66" spans="1:10">
      <c r="A66" s="6">
        <v>44531</v>
      </c>
      <c r="B66" s="96" t="s">
        <v>82</v>
      </c>
      <c r="C66" s="96" t="s">
        <v>82</v>
      </c>
      <c r="D66" s="96" t="s">
        <v>82</v>
      </c>
      <c r="E66" s="94" t="s">
        <v>82</v>
      </c>
      <c r="F66" s="96" t="s">
        <v>82</v>
      </c>
      <c r="G66" s="96" t="s">
        <v>82</v>
      </c>
      <c r="H66" s="96" t="s">
        <v>82</v>
      </c>
      <c r="I66" s="96" t="s">
        <v>82</v>
      </c>
      <c r="J66" s="94" t="s">
        <v>82</v>
      </c>
    </row>
    <row r="67" spans="1:10">
      <c r="A67" s="6">
        <v>44562</v>
      </c>
      <c r="B67" s="157">
        <v>2900</v>
      </c>
      <c r="C67" s="157">
        <v>3300</v>
      </c>
      <c r="D67" s="157">
        <v>4000</v>
      </c>
      <c r="E67" s="158">
        <v>300</v>
      </c>
      <c r="F67" s="96" t="s">
        <v>82</v>
      </c>
      <c r="G67" s="96" t="s">
        <v>82</v>
      </c>
      <c r="H67" s="96" t="s">
        <v>82</v>
      </c>
      <c r="I67" s="96" t="s">
        <v>82</v>
      </c>
      <c r="J67" s="94" t="s">
        <v>82</v>
      </c>
    </row>
    <row r="68" spans="1:10">
      <c r="A68" s="6">
        <v>44593</v>
      </c>
      <c r="B68" s="157">
        <v>5400</v>
      </c>
      <c r="C68" s="157">
        <v>2600</v>
      </c>
      <c r="D68" s="157">
        <v>5400</v>
      </c>
      <c r="E68" s="158">
        <v>1200</v>
      </c>
      <c r="F68" s="96" t="s">
        <v>82</v>
      </c>
      <c r="G68" s="96" t="s">
        <v>82</v>
      </c>
      <c r="H68" s="96" t="s">
        <v>82</v>
      </c>
      <c r="I68" s="96" t="s">
        <v>82</v>
      </c>
      <c r="J68" s="94" t="s">
        <v>82</v>
      </c>
    </row>
    <row r="69" spans="1:10">
      <c r="A69" s="6">
        <v>44621</v>
      </c>
      <c r="B69" s="157">
        <v>7500</v>
      </c>
      <c r="C69" s="157">
        <v>4100</v>
      </c>
      <c r="D69" s="157">
        <v>5800</v>
      </c>
      <c r="E69" s="158">
        <v>900</v>
      </c>
      <c r="F69" s="96" t="s">
        <v>82</v>
      </c>
      <c r="G69" s="96" t="s">
        <v>82</v>
      </c>
      <c r="H69" s="96" t="s">
        <v>82</v>
      </c>
      <c r="I69" s="96" t="s">
        <v>82</v>
      </c>
      <c r="J69" s="94" t="s">
        <v>82</v>
      </c>
    </row>
    <row r="70" spans="1:10">
      <c r="A70" s="6">
        <v>44652</v>
      </c>
      <c r="B70" s="157">
        <v>21900</v>
      </c>
      <c r="C70" s="157">
        <v>4300</v>
      </c>
      <c r="D70" s="157">
        <v>7800</v>
      </c>
      <c r="E70" s="158">
        <v>7700</v>
      </c>
      <c r="F70" s="96" t="s">
        <v>82</v>
      </c>
      <c r="G70" s="96" t="s">
        <v>82</v>
      </c>
      <c r="H70" s="96" t="s">
        <v>82</v>
      </c>
      <c r="I70" s="96" t="s">
        <v>82</v>
      </c>
      <c r="J70" s="94" t="s">
        <v>82</v>
      </c>
    </row>
    <row r="71" spans="1:10">
      <c r="A71" s="6">
        <v>44682</v>
      </c>
      <c r="B71" s="157">
        <v>32200</v>
      </c>
      <c r="C71" s="157">
        <v>5400</v>
      </c>
      <c r="D71" s="157">
        <v>9500</v>
      </c>
      <c r="E71" s="158">
        <v>3500</v>
      </c>
      <c r="F71" s="96" t="s">
        <v>82</v>
      </c>
      <c r="G71" s="96" t="s">
        <v>82</v>
      </c>
      <c r="H71" s="96" t="s">
        <v>82</v>
      </c>
      <c r="I71" s="96" t="s">
        <v>82</v>
      </c>
      <c r="J71" s="94" t="s">
        <v>82</v>
      </c>
    </row>
    <row r="72" spans="1:10">
      <c r="A72" s="6">
        <v>44713</v>
      </c>
      <c r="B72" s="157">
        <v>33000</v>
      </c>
      <c r="C72" s="157">
        <v>3400</v>
      </c>
      <c r="D72" s="157">
        <v>9800</v>
      </c>
      <c r="E72" s="158">
        <v>2000</v>
      </c>
      <c r="F72" s="96" t="s">
        <v>82</v>
      </c>
      <c r="G72" s="96" t="s">
        <v>82</v>
      </c>
      <c r="H72" s="96" t="s">
        <v>82</v>
      </c>
      <c r="I72" s="96" t="s">
        <v>82</v>
      </c>
      <c r="J72" s="94" t="s">
        <v>82</v>
      </c>
    </row>
    <row r="73" spans="1:10">
      <c r="A73" s="6">
        <v>44743</v>
      </c>
      <c r="B73" s="157">
        <v>44400</v>
      </c>
      <c r="C73" s="157">
        <v>3500</v>
      </c>
      <c r="D73" s="157">
        <v>12000</v>
      </c>
      <c r="E73" s="158">
        <v>1100</v>
      </c>
      <c r="F73" s="96" t="s">
        <v>82</v>
      </c>
      <c r="G73" s="96" t="s">
        <v>82</v>
      </c>
      <c r="H73" s="96" t="s">
        <v>82</v>
      </c>
      <c r="I73" s="96" t="s">
        <v>82</v>
      </c>
      <c r="J73" s="94" t="s">
        <v>82</v>
      </c>
    </row>
    <row r="74" spans="1:10">
      <c r="A74" s="6">
        <v>44774</v>
      </c>
      <c r="B74" s="157">
        <v>50500</v>
      </c>
      <c r="C74" s="157">
        <v>2500</v>
      </c>
      <c r="D74" s="157">
        <v>17600</v>
      </c>
      <c r="E74" s="158">
        <v>1100</v>
      </c>
      <c r="F74" s="96" t="s">
        <v>82</v>
      </c>
      <c r="G74" s="96" t="s">
        <v>82</v>
      </c>
      <c r="H74" s="96" t="s">
        <v>82</v>
      </c>
      <c r="I74" s="96" t="s">
        <v>82</v>
      </c>
      <c r="J74" s="94" t="s">
        <v>82</v>
      </c>
    </row>
    <row r="75" spans="1:10">
      <c r="A75" s="6">
        <v>44805</v>
      </c>
      <c r="B75" s="157">
        <v>32100</v>
      </c>
      <c r="C75" s="157">
        <v>3900</v>
      </c>
      <c r="D75" s="157">
        <v>10300</v>
      </c>
      <c r="E75" s="158">
        <v>2000</v>
      </c>
      <c r="F75" s="96" t="s">
        <v>82</v>
      </c>
      <c r="G75" s="96" t="s">
        <v>82</v>
      </c>
      <c r="H75" s="96" t="s">
        <v>82</v>
      </c>
      <c r="I75" s="96" t="s">
        <v>82</v>
      </c>
      <c r="J75" s="94" t="s">
        <v>82</v>
      </c>
    </row>
    <row r="76" spans="1:10">
      <c r="A76" s="6">
        <v>44835</v>
      </c>
      <c r="B76" s="157">
        <v>23000</v>
      </c>
      <c r="C76" s="157">
        <v>4700</v>
      </c>
      <c r="D76" s="157">
        <v>10700</v>
      </c>
      <c r="E76" s="158">
        <v>2600</v>
      </c>
      <c r="F76" s="96" t="s">
        <v>82</v>
      </c>
      <c r="G76" s="96" t="s">
        <v>82</v>
      </c>
      <c r="H76" s="96" t="s">
        <v>82</v>
      </c>
      <c r="I76" s="96" t="s">
        <v>82</v>
      </c>
      <c r="J76" s="94" t="s">
        <v>82</v>
      </c>
    </row>
    <row r="77" spans="1:10">
      <c r="A77" s="6">
        <v>44866</v>
      </c>
      <c r="B77" s="157">
        <v>6500</v>
      </c>
      <c r="C77" s="157">
        <v>5500</v>
      </c>
      <c r="D77" s="157">
        <v>6300</v>
      </c>
      <c r="E77" s="158">
        <v>1200</v>
      </c>
      <c r="F77" s="96" t="s">
        <v>82</v>
      </c>
      <c r="G77" s="96" t="s">
        <v>82</v>
      </c>
      <c r="H77" s="96" t="s">
        <v>82</v>
      </c>
      <c r="I77" s="96" t="s">
        <v>82</v>
      </c>
      <c r="J77" s="94" t="s">
        <v>82</v>
      </c>
    </row>
    <row r="78" spans="1:10">
      <c r="A78" s="6">
        <v>44896</v>
      </c>
      <c r="B78" s="157">
        <v>4100</v>
      </c>
      <c r="C78" s="157">
        <v>3600</v>
      </c>
      <c r="D78" s="157">
        <v>9700</v>
      </c>
      <c r="E78" s="158">
        <v>200</v>
      </c>
      <c r="F78" s="96" t="s">
        <v>82</v>
      </c>
      <c r="G78" s="96" t="s">
        <v>82</v>
      </c>
      <c r="H78" s="96" t="s">
        <v>82</v>
      </c>
      <c r="I78" s="96" t="s">
        <v>82</v>
      </c>
      <c r="J78" s="94" t="s">
        <v>82</v>
      </c>
    </row>
    <row r="79" spans="1:10">
      <c r="A79" s="6">
        <v>44927</v>
      </c>
      <c r="B79" s="157">
        <v>2000</v>
      </c>
      <c r="C79" s="157">
        <v>3400</v>
      </c>
      <c r="D79" s="157">
        <v>6700</v>
      </c>
      <c r="E79" s="158">
        <v>800</v>
      </c>
      <c r="F79" s="96" t="s">
        <v>82</v>
      </c>
      <c r="G79" s="96" t="s">
        <v>82</v>
      </c>
      <c r="H79" s="96" t="s">
        <v>82</v>
      </c>
      <c r="I79" s="96" t="s">
        <v>82</v>
      </c>
      <c r="J79" s="94" t="s">
        <v>82</v>
      </c>
    </row>
    <row r="80" spans="1:10">
      <c r="A80" s="6">
        <v>44958</v>
      </c>
      <c r="B80" s="157">
        <v>5700</v>
      </c>
      <c r="C80" s="157">
        <v>4000</v>
      </c>
      <c r="D80" s="157">
        <v>5400</v>
      </c>
      <c r="E80" s="158">
        <v>700</v>
      </c>
      <c r="F80" s="96" t="s">
        <v>82</v>
      </c>
      <c r="G80" s="96" t="s">
        <v>82</v>
      </c>
      <c r="H80" s="96" t="s">
        <v>82</v>
      </c>
      <c r="I80" s="96" t="s">
        <v>82</v>
      </c>
      <c r="J80" s="94" t="s">
        <v>82</v>
      </c>
    </row>
    <row r="81" spans="1:13">
      <c r="A81" s="6">
        <v>44986</v>
      </c>
      <c r="B81" s="157">
        <v>8800</v>
      </c>
      <c r="C81" s="157">
        <v>4700</v>
      </c>
      <c r="D81" s="157">
        <v>6000</v>
      </c>
      <c r="E81" s="158">
        <v>1800</v>
      </c>
      <c r="F81" s="96" t="s">
        <v>82</v>
      </c>
      <c r="G81" s="96" t="s">
        <v>82</v>
      </c>
      <c r="H81" s="96" t="s">
        <v>82</v>
      </c>
      <c r="I81" s="96" t="s">
        <v>82</v>
      </c>
      <c r="J81" s="94" t="s">
        <v>82</v>
      </c>
    </row>
    <row r="82" spans="1:13">
      <c r="A82" s="6">
        <v>45017</v>
      </c>
      <c r="B82" s="157">
        <v>23400</v>
      </c>
      <c r="C82" s="157">
        <v>3300</v>
      </c>
      <c r="D82" s="157">
        <v>10900</v>
      </c>
      <c r="E82" s="158">
        <v>3400</v>
      </c>
      <c r="F82" s="96" t="s">
        <v>82</v>
      </c>
      <c r="G82" s="96" t="s">
        <v>82</v>
      </c>
      <c r="H82" s="96" t="s">
        <v>82</v>
      </c>
      <c r="I82" s="96" t="s">
        <v>82</v>
      </c>
      <c r="J82" s="94" t="s">
        <v>82</v>
      </c>
    </row>
    <row r="83" spans="1:13">
      <c r="A83" s="6">
        <v>45047</v>
      </c>
      <c r="B83" s="157">
        <v>33900</v>
      </c>
      <c r="C83" s="157">
        <v>4800</v>
      </c>
      <c r="D83" s="157">
        <v>9500</v>
      </c>
      <c r="E83" s="158">
        <v>4000</v>
      </c>
      <c r="F83" s="96" t="s">
        <v>82</v>
      </c>
      <c r="G83" s="96" t="s">
        <v>82</v>
      </c>
      <c r="H83" s="96" t="s">
        <v>82</v>
      </c>
      <c r="I83" s="96" t="s">
        <v>82</v>
      </c>
      <c r="J83" s="94" t="s">
        <v>82</v>
      </c>
    </row>
    <row r="84" spans="1:13">
      <c r="A84" s="6">
        <v>45078</v>
      </c>
      <c r="B84" s="157">
        <v>36800</v>
      </c>
      <c r="C84" s="157">
        <v>5400</v>
      </c>
      <c r="D84" s="157">
        <v>9900</v>
      </c>
      <c r="E84" s="158">
        <v>3400</v>
      </c>
      <c r="F84" s="96" t="s">
        <v>82</v>
      </c>
      <c r="G84" s="96" t="s">
        <v>82</v>
      </c>
      <c r="H84" s="96" t="s">
        <v>82</v>
      </c>
      <c r="I84" s="96" t="s">
        <v>82</v>
      </c>
      <c r="J84" s="94" t="s">
        <v>82</v>
      </c>
    </row>
    <row r="85" spans="1:13">
      <c r="A85" s="6">
        <v>45108</v>
      </c>
      <c r="B85" s="157">
        <v>48900</v>
      </c>
      <c r="C85" s="157">
        <v>4600</v>
      </c>
      <c r="D85" s="157">
        <v>15600</v>
      </c>
      <c r="E85" s="158">
        <v>1200</v>
      </c>
      <c r="F85" s="96" t="s">
        <v>82</v>
      </c>
      <c r="G85" s="96" t="s">
        <v>82</v>
      </c>
      <c r="H85" s="96" t="s">
        <v>82</v>
      </c>
      <c r="I85" s="96" t="s">
        <v>82</v>
      </c>
      <c r="J85" s="94" t="s">
        <v>82</v>
      </c>
    </row>
    <row r="86" spans="1:13">
      <c r="A86" s="6">
        <v>45139</v>
      </c>
      <c r="B86" s="157">
        <v>51800</v>
      </c>
      <c r="C86" s="157">
        <v>3100</v>
      </c>
      <c r="D86" s="157">
        <v>21000</v>
      </c>
      <c r="E86" s="158">
        <v>1700</v>
      </c>
      <c r="F86" s="96" t="s">
        <v>82</v>
      </c>
      <c r="G86" s="96" t="s">
        <v>82</v>
      </c>
      <c r="H86" s="96" t="s">
        <v>82</v>
      </c>
      <c r="I86" s="96" t="s">
        <v>82</v>
      </c>
      <c r="J86" s="94" t="s">
        <v>82</v>
      </c>
    </row>
    <row r="87" spans="1:13">
      <c r="A87" s="6">
        <v>45170</v>
      </c>
      <c r="B87" s="157">
        <v>36900</v>
      </c>
      <c r="C87" s="157">
        <v>4600</v>
      </c>
      <c r="D87" s="157">
        <v>12000</v>
      </c>
      <c r="E87" s="158">
        <v>2000</v>
      </c>
      <c r="F87" s="96" t="s">
        <v>82</v>
      </c>
      <c r="G87" s="96" t="s">
        <v>82</v>
      </c>
      <c r="H87" s="96" t="s">
        <v>82</v>
      </c>
      <c r="I87" s="96" t="s">
        <v>82</v>
      </c>
      <c r="J87" s="94" t="s">
        <v>82</v>
      </c>
    </row>
    <row r="88" spans="1:13">
      <c r="A88" s="6">
        <v>45200</v>
      </c>
      <c r="B88" s="157">
        <v>28300</v>
      </c>
      <c r="C88" s="157">
        <v>5000</v>
      </c>
      <c r="D88" s="157">
        <v>7300</v>
      </c>
      <c r="E88" s="158">
        <v>5300</v>
      </c>
      <c r="F88" s="96" t="s">
        <v>82</v>
      </c>
      <c r="G88" s="96" t="s">
        <v>82</v>
      </c>
      <c r="H88" s="96" t="s">
        <v>82</v>
      </c>
      <c r="I88" s="96" t="s">
        <v>82</v>
      </c>
      <c r="J88" s="94" t="s">
        <v>82</v>
      </c>
    </row>
    <row r="89" spans="1:13">
      <c r="A89" s="6">
        <v>45231</v>
      </c>
      <c r="B89" s="159">
        <v>6300</v>
      </c>
      <c r="C89" s="159">
        <v>4800</v>
      </c>
      <c r="D89" s="159">
        <v>4600</v>
      </c>
      <c r="E89" s="160">
        <v>1500</v>
      </c>
      <c r="F89" s="96" t="s">
        <v>82</v>
      </c>
      <c r="G89" s="96" t="s">
        <v>82</v>
      </c>
      <c r="H89" s="96" t="s">
        <v>82</v>
      </c>
      <c r="I89" s="96" t="s">
        <v>82</v>
      </c>
      <c r="J89" s="94" t="s">
        <v>82</v>
      </c>
    </row>
    <row r="90" spans="1:13">
      <c r="A90" s="6">
        <v>45261</v>
      </c>
      <c r="B90" s="159">
        <v>4800</v>
      </c>
      <c r="C90" s="159">
        <v>2500</v>
      </c>
      <c r="D90" s="159">
        <v>7000</v>
      </c>
      <c r="E90" s="160">
        <v>500</v>
      </c>
      <c r="F90" s="96" t="s">
        <v>82</v>
      </c>
      <c r="G90" s="96" t="s">
        <v>82</v>
      </c>
      <c r="H90" s="96" t="s">
        <v>82</v>
      </c>
      <c r="I90" s="96" t="s">
        <v>82</v>
      </c>
      <c r="J90" s="94" t="s">
        <v>82</v>
      </c>
    </row>
    <row r="91" spans="1:13">
      <c r="A91" s="6">
        <v>45292</v>
      </c>
      <c r="B91" s="159">
        <v>3600</v>
      </c>
      <c r="C91" s="159">
        <v>2700</v>
      </c>
      <c r="D91" s="159">
        <v>6300</v>
      </c>
      <c r="E91" s="160">
        <v>1000</v>
      </c>
      <c r="F91" s="132">
        <v>11600</v>
      </c>
      <c r="G91" s="132">
        <v>200</v>
      </c>
      <c r="H91" s="132">
        <v>700</v>
      </c>
      <c r="I91" s="132">
        <v>100</v>
      </c>
      <c r="J91" s="84">
        <v>1000</v>
      </c>
      <c r="L91" s="161"/>
      <c r="M91" s="161"/>
    </row>
    <row r="92" spans="1:13">
      <c r="A92" s="6">
        <v>45323</v>
      </c>
      <c r="B92" s="159">
        <v>5700</v>
      </c>
      <c r="C92" s="159">
        <v>4000</v>
      </c>
      <c r="D92" s="159">
        <v>5600</v>
      </c>
      <c r="E92" s="160">
        <v>2000</v>
      </c>
      <c r="F92" s="132">
        <v>13800</v>
      </c>
      <c r="G92" s="132">
        <v>1500</v>
      </c>
      <c r="H92" s="132">
        <v>1500</v>
      </c>
      <c r="I92" s="132">
        <v>0</v>
      </c>
      <c r="J92" s="84">
        <v>500</v>
      </c>
      <c r="L92" s="161"/>
      <c r="M92" s="161"/>
    </row>
    <row r="93" spans="1:13">
      <c r="A93" s="6">
        <v>45352</v>
      </c>
      <c r="B93" s="159">
        <v>12000</v>
      </c>
      <c r="C93" s="159">
        <v>4000</v>
      </c>
      <c r="D93" s="159">
        <v>5500</v>
      </c>
      <c r="E93" s="160">
        <v>2900</v>
      </c>
      <c r="F93" s="132">
        <v>17200</v>
      </c>
      <c r="G93" s="132">
        <v>3200</v>
      </c>
      <c r="H93" s="132">
        <v>2600</v>
      </c>
      <c r="I93" s="132">
        <v>100</v>
      </c>
      <c r="J93" s="84">
        <v>1400</v>
      </c>
      <c r="L93" s="161"/>
      <c r="M93" s="161"/>
    </row>
    <row r="94" spans="1:13">
      <c r="A94" s="6">
        <v>45383</v>
      </c>
      <c r="B94" s="159">
        <v>22900</v>
      </c>
      <c r="C94" s="159">
        <v>4300</v>
      </c>
      <c r="D94" s="159">
        <v>9700</v>
      </c>
      <c r="E94" s="160">
        <v>3100</v>
      </c>
      <c r="F94" s="132">
        <v>30600</v>
      </c>
      <c r="G94" s="132">
        <v>5600</v>
      </c>
      <c r="H94" s="132">
        <v>2100</v>
      </c>
      <c r="I94" s="132">
        <v>100</v>
      </c>
      <c r="J94" s="84">
        <v>1500</v>
      </c>
      <c r="L94" s="161"/>
      <c r="M94" s="161"/>
    </row>
    <row r="95" spans="1:13">
      <c r="A95" s="6">
        <v>45413</v>
      </c>
      <c r="B95" s="159">
        <v>42300</v>
      </c>
      <c r="C95" s="159">
        <v>4400</v>
      </c>
      <c r="D95" s="159">
        <v>8700</v>
      </c>
      <c r="E95" s="160">
        <v>5500</v>
      </c>
      <c r="F95" s="132">
        <v>40200</v>
      </c>
      <c r="G95" s="132">
        <v>10300</v>
      </c>
      <c r="H95" s="132">
        <v>3000</v>
      </c>
      <c r="I95" s="132">
        <v>2200</v>
      </c>
      <c r="J95" s="84">
        <v>5200</v>
      </c>
      <c r="L95" s="161"/>
      <c r="M95" s="161"/>
    </row>
    <row r="96" spans="1:13">
      <c r="A96" s="6">
        <v>45444</v>
      </c>
      <c r="B96" s="159">
        <v>39600</v>
      </c>
      <c r="C96" s="159">
        <v>4500</v>
      </c>
      <c r="D96" s="159">
        <v>10800</v>
      </c>
      <c r="E96" s="160">
        <v>2800</v>
      </c>
      <c r="F96" s="132">
        <v>44300</v>
      </c>
      <c r="G96" s="132">
        <v>4200</v>
      </c>
      <c r="H96" s="132">
        <v>2200</v>
      </c>
      <c r="I96" s="132">
        <v>2100</v>
      </c>
      <c r="J96" s="84">
        <v>5000</v>
      </c>
      <c r="L96" s="161"/>
      <c r="M96" s="161"/>
    </row>
    <row r="97" spans="1:13">
      <c r="A97" s="6">
        <v>45474</v>
      </c>
      <c r="B97" s="159">
        <v>44400</v>
      </c>
      <c r="C97" s="159">
        <v>4200</v>
      </c>
      <c r="D97" s="159">
        <v>13200</v>
      </c>
      <c r="E97" s="160">
        <v>2600</v>
      </c>
      <c r="F97" s="132">
        <v>50200</v>
      </c>
      <c r="G97" s="132">
        <v>5400</v>
      </c>
      <c r="H97" s="132">
        <v>2200</v>
      </c>
      <c r="I97" s="132">
        <v>2400</v>
      </c>
      <c r="J97" s="84">
        <v>4100</v>
      </c>
      <c r="L97" s="161"/>
      <c r="M97" s="161"/>
    </row>
    <row r="98" spans="1:13">
      <c r="A98" s="6">
        <v>45505</v>
      </c>
      <c r="B98" s="159">
        <v>59700</v>
      </c>
      <c r="C98" s="159">
        <v>2900</v>
      </c>
      <c r="D98" s="159">
        <v>15800</v>
      </c>
      <c r="E98" s="160">
        <v>1300</v>
      </c>
      <c r="F98" s="132">
        <v>58700</v>
      </c>
      <c r="G98" s="132">
        <v>10500</v>
      </c>
      <c r="H98" s="132">
        <v>3600</v>
      </c>
      <c r="I98" s="132">
        <v>2200</v>
      </c>
      <c r="J98" s="84">
        <v>4600</v>
      </c>
      <c r="L98" s="161"/>
      <c r="M98" s="161"/>
    </row>
    <row r="99" spans="1:13">
      <c r="A99" s="6">
        <v>45536</v>
      </c>
      <c r="B99" s="159">
        <v>38000</v>
      </c>
      <c r="C99" s="159">
        <v>4300</v>
      </c>
      <c r="D99" s="159">
        <v>10500</v>
      </c>
      <c r="E99" s="160">
        <v>2800</v>
      </c>
      <c r="F99" s="132">
        <v>44600</v>
      </c>
      <c r="G99" s="132">
        <v>2900</v>
      </c>
      <c r="H99" s="132">
        <v>3700</v>
      </c>
      <c r="I99" s="132">
        <v>2100</v>
      </c>
      <c r="J99" s="84">
        <v>2300</v>
      </c>
      <c r="L99" s="161"/>
      <c r="M99" s="161"/>
    </row>
    <row r="100" spans="1:13">
      <c r="A100" s="6">
        <v>45566</v>
      </c>
      <c r="B100" s="159">
        <v>24600</v>
      </c>
      <c r="C100" s="159">
        <v>4700</v>
      </c>
      <c r="D100" s="159">
        <v>7800</v>
      </c>
      <c r="E100" s="160">
        <v>3800</v>
      </c>
      <c r="F100" s="132">
        <v>32200</v>
      </c>
      <c r="G100" s="132">
        <v>3200</v>
      </c>
      <c r="H100" s="132">
        <v>3300</v>
      </c>
      <c r="I100" s="132">
        <v>400</v>
      </c>
      <c r="J100" s="84">
        <v>1900</v>
      </c>
      <c r="L100" s="161"/>
      <c r="M100" s="161"/>
    </row>
    <row r="101" spans="1:13">
      <c r="A101" s="6">
        <v>45597</v>
      </c>
      <c r="B101" s="159">
        <v>10900</v>
      </c>
      <c r="C101" s="159">
        <v>4600</v>
      </c>
      <c r="D101" s="159">
        <v>7200</v>
      </c>
      <c r="E101" s="160">
        <v>1900</v>
      </c>
      <c r="F101" s="132">
        <v>19700</v>
      </c>
      <c r="G101" s="132">
        <v>1800</v>
      </c>
      <c r="H101" s="132">
        <v>1900</v>
      </c>
      <c r="I101" s="132" t="s">
        <v>82</v>
      </c>
      <c r="J101" s="84">
        <v>1200</v>
      </c>
      <c r="L101" s="161"/>
      <c r="M101" s="161"/>
    </row>
    <row r="102" spans="1:13">
      <c r="A102" s="6">
        <v>45627</v>
      </c>
      <c r="B102" s="159">
        <v>7500</v>
      </c>
      <c r="C102" s="159">
        <v>3300</v>
      </c>
      <c r="D102" s="159">
        <v>8200</v>
      </c>
      <c r="E102" s="160">
        <v>800</v>
      </c>
      <c r="F102" s="132">
        <v>14300</v>
      </c>
      <c r="G102" s="132">
        <v>3000</v>
      </c>
      <c r="H102" s="132">
        <v>1500</v>
      </c>
      <c r="I102" s="132" t="s">
        <v>82</v>
      </c>
      <c r="J102" s="84">
        <v>1100</v>
      </c>
      <c r="L102" s="161"/>
      <c r="M102" s="161"/>
    </row>
    <row r="103" spans="1:13">
      <c r="A103" s="6">
        <v>45658</v>
      </c>
      <c r="B103" s="159">
        <v>2700</v>
      </c>
      <c r="C103" s="159">
        <v>3300</v>
      </c>
      <c r="D103" s="159">
        <v>5600</v>
      </c>
      <c r="E103" s="160">
        <v>1300</v>
      </c>
      <c r="F103" s="132">
        <v>10900</v>
      </c>
      <c r="G103" s="132">
        <v>300</v>
      </c>
      <c r="H103" s="132">
        <v>1000</v>
      </c>
      <c r="I103" s="132" t="s">
        <v>82</v>
      </c>
      <c r="J103" s="84">
        <v>800</v>
      </c>
      <c r="L103" s="161"/>
      <c r="M103" s="161"/>
    </row>
    <row r="104" spans="1:13">
      <c r="A104" s="6">
        <v>45689</v>
      </c>
      <c r="B104" s="159">
        <v>5600</v>
      </c>
      <c r="C104" s="159">
        <v>3800</v>
      </c>
      <c r="D104" s="159">
        <v>5600</v>
      </c>
      <c r="E104" s="160">
        <v>1400</v>
      </c>
      <c r="F104" s="132">
        <v>13300</v>
      </c>
      <c r="G104" s="132">
        <v>600</v>
      </c>
      <c r="H104" s="132">
        <v>1200</v>
      </c>
      <c r="I104" s="132" t="s">
        <v>82</v>
      </c>
      <c r="J104" s="84">
        <v>1400</v>
      </c>
    </row>
    <row r="105" spans="1:13">
      <c r="A105" s="6">
        <v>45717</v>
      </c>
      <c r="B105" s="159">
        <v>8800</v>
      </c>
      <c r="C105" s="159">
        <v>4500</v>
      </c>
      <c r="D105" s="159">
        <v>6500</v>
      </c>
      <c r="E105" s="160">
        <v>2500</v>
      </c>
      <c r="F105" s="132">
        <v>19000</v>
      </c>
      <c r="G105" s="132">
        <v>700</v>
      </c>
      <c r="H105" s="132">
        <v>1800</v>
      </c>
      <c r="I105" s="132">
        <v>100</v>
      </c>
      <c r="J105" s="84">
        <v>700</v>
      </c>
    </row>
    <row r="106" spans="1:13">
      <c r="A106" s="6">
        <v>45748</v>
      </c>
      <c r="B106" s="159">
        <v>17800</v>
      </c>
      <c r="C106" s="159">
        <v>3600</v>
      </c>
      <c r="D106" s="159">
        <v>9600</v>
      </c>
      <c r="E106" s="160">
        <v>2800</v>
      </c>
      <c r="F106" s="132">
        <v>26800</v>
      </c>
      <c r="G106" s="132">
        <v>3100</v>
      </c>
      <c r="H106" s="132">
        <v>1900</v>
      </c>
      <c r="I106" s="132">
        <v>500</v>
      </c>
      <c r="J106" s="84">
        <v>1500</v>
      </c>
    </row>
    <row r="107" spans="1:13">
      <c r="A107" s="6">
        <v>45778</v>
      </c>
      <c r="B107" s="159">
        <v>27900</v>
      </c>
      <c r="C107" s="159">
        <v>5500</v>
      </c>
      <c r="D107" s="159">
        <v>8000</v>
      </c>
      <c r="E107" s="160">
        <v>4700</v>
      </c>
      <c r="F107" s="132">
        <v>34000</v>
      </c>
      <c r="G107" s="132">
        <v>3600</v>
      </c>
      <c r="H107" s="132">
        <v>1700</v>
      </c>
      <c r="I107" s="132">
        <v>1400</v>
      </c>
      <c r="J107" s="84">
        <v>5400</v>
      </c>
    </row>
    <row r="108" spans="1:13">
      <c r="A108" s="6">
        <v>45809</v>
      </c>
      <c r="B108" s="159">
        <v>28300</v>
      </c>
      <c r="C108" s="159">
        <v>5200</v>
      </c>
      <c r="D108" s="159">
        <v>8300</v>
      </c>
      <c r="E108" s="160">
        <v>3200</v>
      </c>
      <c r="F108" s="132">
        <v>34900</v>
      </c>
      <c r="G108" s="132">
        <v>3000</v>
      </c>
      <c r="H108" s="132">
        <v>1700</v>
      </c>
      <c r="I108" s="132">
        <v>1800</v>
      </c>
      <c r="J108" s="84">
        <v>3600</v>
      </c>
    </row>
    <row r="109" spans="1:13">
      <c r="A109" s="6">
        <v>45839</v>
      </c>
      <c r="B109" s="159">
        <v>38700</v>
      </c>
      <c r="C109" s="159">
        <v>4400</v>
      </c>
      <c r="D109" s="159">
        <v>10400</v>
      </c>
      <c r="E109" s="160">
        <v>1900</v>
      </c>
      <c r="F109" s="132">
        <v>40000</v>
      </c>
      <c r="G109" s="132">
        <v>4400</v>
      </c>
      <c r="H109" s="132">
        <v>2900</v>
      </c>
      <c r="I109" s="132">
        <v>2800</v>
      </c>
      <c r="J109" s="84">
        <v>5300</v>
      </c>
    </row>
    <row r="110" spans="1:13">
      <c r="A110" s="6">
        <v>45870</v>
      </c>
      <c r="B110" s="159">
        <v>48400</v>
      </c>
      <c r="C110" s="159">
        <v>3400</v>
      </c>
      <c r="D110" s="159">
        <v>15000</v>
      </c>
      <c r="E110" s="160">
        <v>2000</v>
      </c>
      <c r="F110" s="132">
        <v>49600</v>
      </c>
      <c r="G110" s="132">
        <v>6800</v>
      </c>
      <c r="H110" s="132">
        <v>2000</v>
      </c>
      <c r="I110" s="132">
        <v>3400</v>
      </c>
      <c r="J110" s="84">
        <v>7000</v>
      </c>
    </row>
    <row r="111" spans="1:13">
      <c r="A111" s="6">
        <v>45901</v>
      </c>
      <c r="B111" s="159">
        <v>31100</v>
      </c>
      <c r="C111" s="159">
        <v>5400</v>
      </c>
      <c r="D111" s="159">
        <v>9800</v>
      </c>
      <c r="E111" s="160">
        <v>2300</v>
      </c>
      <c r="F111" s="132">
        <v>40300</v>
      </c>
      <c r="G111" s="132">
        <v>2000</v>
      </c>
      <c r="H111" s="132">
        <v>1500</v>
      </c>
      <c r="I111" s="132">
        <v>1500</v>
      </c>
      <c r="J111" s="84">
        <v>3200</v>
      </c>
    </row>
    <row r="112" spans="1:13">
      <c r="A112" s="6">
        <v>45931</v>
      </c>
      <c r="B112" s="159">
        <v>15800</v>
      </c>
      <c r="C112" s="159">
        <v>6200</v>
      </c>
      <c r="D112" s="159">
        <v>8100</v>
      </c>
      <c r="E112" s="160">
        <v>1100</v>
      </c>
      <c r="F112" s="132">
        <v>26100</v>
      </c>
      <c r="G112" s="132">
        <v>1100</v>
      </c>
      <c r="H112" s="132">
        <v>1800</v>
      </c>
      <c r="I112" s="132">
        <v>300</v>
      </c>
      <c r="J112" s="84">
        <v>1900</v>
      </c>
    </row>
    <row r="113" spans="1:10">
      <c r="A113" s="6">
        <v>45962</v>
      </c>
      <c r="B113" s="159">
        <v>6900</v>
      </c>
      <c r="C113" s="159">
        <v>5400</v>
      </c>
      <c r="D113" s="159">
        <v>8100</v>
      </c>
      <c r="E113" s="160">
        <v>1500</v>
      </c>
      <c r="F113" s="132">
        <v>19000</v>
      </c>
      <c r="G113" s="132">
        <v>800</v>
      </c>
      <c r="H113" s="132">
        <v>1100</v>
      </c>
      <c r="I113" s="132">
        <v>100</v>
      </c>
      <c r="J113" s="84">
        <v>800</v>
      </c>
    </row>
    <row r="114" spans="1:10">
      <c r="A114" s="6">
        <v>45992</v>
      </c>
      <c r="B114" s="159">
        <v>4800</v>
      </c>
      <c r="C114" s="159">
        <v>3500</v>
      </c>
      <c r="D114" s="159">
        <v>6800</v>
      </c>
      <c r="E114" s="160">
        <v>1600</v>
      </c>
      <c r="F114" s="132">
        <v>14000</v>
      </c>
      <c r="G114" s="132">
        <v>700</v>
      </c>
      <c r="H114" s="132">
        <v>1000</v>
      </c>
      <c r="I114" s="132">
        <v>100</v>
      </c>
      <c r="J114" s="84">
        <v>900</v>
      </c>
    </row>
    <row r="115" spans="1:10">
      <c r="A115" s="6">
        <v>46023</v>
      </c>
      <c r="B115" s="159">
        <v>3300</v>
      </c>
      <c r="C115" s="159">
        <v>3600</v>
      </c>
      <c r="D115" s="159">
        <v>6000</v>
      </c>
      <c r="E115" s="160">
        <v>1200</v>
      </c>
      <c r="F115" s="132">
        <v>11400</v>
      </c>
      <c r="G115" s="132">
        <v>1000</v>
      </c>
      <c r="H115" s="132">
        <v>800</v>
      </c>
      <c r="I115" s="132" t="s">
        <v>82</v>
      </c>
      <c r="J115" s="84">
        <v>800</v>
      </c>
    </row>
    <row r="116" spans="1:10">
      <c r="A116" s="6">
        <v>46054</v>
      </c>
      <c r="B116" s="159">
        <v>4200</v>
      </c>
      <c r="C116" s="159">
        <v>3500</v>
      </c>
      <c r="D116" s="159">
        <v>5300</v>
      </c>
      <c r="E116" s="160">
        <v>900</v>
      </c>
      <c r="F116" s="132">
        <v>11200</v>
      </c>
      <c r="G116" s="132">
        <v>1100</v>
      </c>
      <c r="H116" s="132">
        <v>1000</v>
      </c>
      <c r="I116" s="132" t="s">
        <v>82</v>
      </c>
      <c r="J116" s="84">
        <v>600</v>
      </c>
    </row>
    <row r="117" spans="1:10">
      <c r="A117" s="6">
        <v>46082</v>
      </c>
      <c r="B117" s="159">
        <v>9500</v>
      </c>
      <c r="C117" s="159">
        <v>4900</v>
      </c>
      <c r="D117" s="159">
        <v>5800</v>
      </c>
      <c r="E117" s="160">
        <v>1600</v>
      </c>
      <c r="F117" s="132">
        <v>18700</v>
      </c>
      <c r="G117" s="132">
        <v>800</v>
      </c>
      <c r="H117" s="132">
        <v>1100</v>
      </c>
      <c r="I117" s="132">
        <v>200</v>
      </c>
      <c r="J117" s="84">
        <v>1000</v>
      </c>
    </row>
    <row r="119" spans="1:10">
      <c r="B119" s="19"/>
      <c r="C119" s="19"/>
      <c r="D119" s="19"/>
      <c r="E119" s="19"/>
      <c r="F119" s="19"/>
      <c r="G119" s="19"/>
      <c r="H119" s="19"/>
      <c r="I119" s="19"/>
      <c r="J119" s="19"/>
    </row>
  </sheetData>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DB1597-CD17-4447-B375-681B852CE769}">
  <dimension ref="A1:M117"/>
  <sheetViews>
    <sheetView showGridLines="0" workbookViewId="0">
      <pane ySplit="6" topLeftCell="A94" activePane="bottomLeft" state="frozen"/>
      <selection pane="bottomLeft"/>
    </sheetView>
  </sheetViews>
  <sheetFormatPr defaultColWidth="8.86328125" defaultRowHeight="13.5"/>
  <cols>
    <col min="1" max="3" width="8.265625" style="3" customWidth="1"/>
    <col min="4" max="16384" width="8.86328125" style="3"/>
  </cols>
  <sheetData>
    <row r="1" spans="1:13" s="7" customFormat="1" ht="12.75" customHeight="1">
      <c r="A1" s="1" t="s">
        <v>117</v>
      </c>
      <c r="B1" s="1"/>
      <c r="C1" s="1"/>
    </row>
    <row r="2" spans="1:13" s="9" customFormat="1" ht="15">
      <c r="A2" s="4" t="s">
        <v>118</v>
      </c>
      <c r="B2" s="4"/>
      <c r="C2" s="4"/>
      <c r="D2" s="8"/>
      <c r="E2" s="8"/>
      <c r="F2" s="8"/>
      <c r="G2" s="8"/>
      <c r="H2" s="8"/>
      <c r="I2" s="8"/>
      <c r="J2" s="8"/>
      <c r="K2" s="8"/>
      <c r="L2" s="8"/>
      <c r="M2" s="8"/>
    </row>
    <row r="3" spans="1:13" s="9" customFormat="1" ht="15">
      <c r="A3" s="5" t="s">
        <v>89</v>
      </c>
      <c r="B3" s="5"/>
      <c r="C3" s="5"/>
      <c r="D3" s="8"/>
      <c r="E3" s="8"/>
      <c r="F3" s="8"/>
      <c r="G3" s="8"/>
      <c r="H3" s="8"/>
      <c r="I3" s="8"/>
      <c r="J3" s="8"/>
      <c r="K3" s="8"/>
      <c r="L3" s="8"/>
      <c r="M3" s="8"/>
    </row>
    <row r="4" spans="1:13" s="9" customFormat="1" ht="15">
      <c r="A4" s="8"/>
      <c r="B4" s="8"/>
      <c r="C4" s="8"/>
      <c r="D4" s="8"/>
      <c r="E4" s="8"/>
      <c r="F4" s="8"/>
      <c r="G4" s="8"/>
      <c r="H4" s="8"/>
      <c r="I4" s="8"/>
      <c r="J4" s="8"/>
      <c r="K4" s="8"/>
      <c r="L4" s="8"/>
      <c r="M4" s="8"/>
    </row>
    <row r="5" spans="1:13" s="10" customFormat="1" ht="13.9">
      <c r="A5" s="16"/>
      <c r="B5" s="25" t="s">
        <v>76</v>
      </c>
      <c r="C5" s="118"/>
      <c r="D5" s="8" t="s">
        <v>90</v>
      </c>
      <c r="E5" s="8"/>
      <c r="F5" s="8"/>
      <c r="G5" s="16"/>
      <c r="H5" s="8" t="s">
        <v>46</v>
      </c>
      <c r="I5" s="8"/>
      <c r="J5" s="8"/>
      <c r="K5" s="8"/>
      <c r="L5" s="8"/>
      <c r="M5" s="16"/>
    </row>
    <row r="6" spans="1:13" s="10" customFormat="1" ht="30.4">
      <c r="A6" s="134" t="s">
        <v>78</v>
      </c>
      <c r="B6" s="152" t="s">
        <v>76</v>
      </c>
      <c r="C6" s="134" t="s">
        <v>71</v>
      </c>
      <c r="D6" s="142" t="s">
        <v>93</v>
      </c>
      <c r="E6" s="142" t="s">
        <v>94</v>
      </c>
      <c r="F6" s="142" t="s">
        <v>95</v>
      </c>
      <c r="G6" s="134" t="s">
        <v>96</v>
      </c>
      <c r="H6" s="142" t="s">
        <v>97</v>
      </c>
      <c r="I6" s="142" t="s">
        <v>98</v>
      </c>
      <c r="J6" s="142" t="s">
        <v>99</v>
      </c>
      <c r="K6" s="142" t="s">
        <v>101</v>
      </c>
      <c r="L6" s="120" t="s">
        <v>100</v>
      </c>
      <c r="M6" s="134" t="s">
        <v>96</v>
      </c>
    </row>
    <row r="7" spans="1:13" s="10" customFormat="1" ht="13.9" customHeight="1">
      <c r="A7" s="6">
        <v>42736</v>
      </c>
      <c r="B7" s="115">
        <v>85100</v>
      </c>
      <c r="C7" s="30" t="s">
        <v>82</v>
      </c>
      <c r="D7" s="96" t="s">
        <v>82</v>
      </c>
      <c r="E7" s="96" t="s">
        <v>82</v>
      </c>
      <c r="F7" s="96" t="s">
        <v>82</v>
      </c>
      <c r="G7" s="94" t="s">
        <v>82</v>
      </c>
      <c r="H7" s="96" t="s">
        <v>82</v>
      </c>
      <c r="I7" s="96" t="s">
        <v>82</v>
      </c>
      <c r="J7" s="96" t="s">
        <v>82</v>
      </c>
      <c r="K7" s="96" t="s">
        <v>82</v>
      </c>
      <c r="L7" s="82" t="s">
        <v>82</v>
      </c>
      <c r="M7" s="94" t="s">
        <v>82</v>
      </c>
    </row>
    <row r="8" spans="1:13" s="10" customFormat="1" ht="13.9" customHeight="1">
      <c r="A8" s="6">
        <v>42767</v>
      </c>
      <c r="B8" s="115">
        <v>78800</v>
      </c>
      <c r="C8" s="30" t="s">
        <v>82</v>
      </c>
      <c r="D8" s="96" t="s">
        <v>82</v>
      </c>
      <c r="E8" s="96" t="s">
        <v>82</v>
      </c>
      <c r="F8" s="96" t="s">
        <v>82</v>
      </c>
      <c r="G8" s="94" t="s">
        <v>82</v>
      </c>
      <c r="H8" s="96" t="s">
        <v>82</v>
      </c>
      <c r="I8" s="96" t="s">
        <v>82</v>
      </c>
      <c r="J8" s="96" t="s">
        <v>82</v>
      </c>
      <c r="K8" s="96" t="s">
        <v>82</v>
      </c>
      <c r="L8" s="82" t="s">
        <v>82</v>
      </c>
      <c r="M8" s="94" t="s">
        <v>82</v>
      </c>
    </row>
    <row r="9" spans="1:13" s="10" customFormat="1" ht="13.9" customHeight="1">
      <c r="A9" s="6">
        <v>42795</v>
      </c>
      <c r="B9" s="115">
        <v>157200</v>
      </c>
      <c r="C9" s="30" t="s">
        <v>82</v>
      </c>
      <c r="D9" s="96" t="s">
        <v>82</v>
      </c>
      <c r="E9" s="96" t="s">
        <v>82</v>
      </c>
      <c r="F9" s="96" t="s">
        <v>82</v>
      </c>
      <c r="G9" s="94" t="s">
        <v>82</v>
      </c>
      <c r="H9" s="96" t="s">
        <v>82</v>
      </c>
      <c r="I9" s="96" t="s">
        <v>82</v>
      </c>
      <c r="J9" s="96" t="s">
        <v>82</v>
      </c>
      <c r="K9" s="96" t="s">
        <v>82</v>
      </c>
      <c r="L9" s="82" t="s">
        <v>82</v>
      </c>
      <c r="M9" s="94" t="s">
        <v>82</v>
      </c>
    </row>
    <row r="10" spans="1:13" s="10" customFormat="1" ht="13.9" customHeight="1">
      <c r="A10" s="6">
        <v>42826</v>
      </c>
      <c r="B10" s="115">
        <v>243100</v>
      </c>
      <c r="C10" s="30" t="s">
        <v>82</v>
      </c>
      <c r="D10" s="96" t="s">
        <v>82</v>
      </c>
      <c r="E10" s="96" t="s">
        <v>82</v>
      </c>
      <c r="F10" s="96" t="s">
        <v>82</v>
      </c>
      <c r="G10" s="94" t="s">
        <v>82</v>
      </c>
      <c r="H10" s="96" t="s">
        <v>82</v>
      </c>
      <c r="I10" s="96" t="s">
        <v>82</v>
      </c>
      <c r="J10" s="96" t="s">
        <v>82</v>
      </c>
      <c r="K10" s="96" t="s">
        <v>82</v>
      </c>
      <c r="L10" s="82" t="s">
        <v>82</v>
      </c>
      <c r="M10" s="94" t="s">
        <v>82</v>
      </c>
    </row>
    <row r="11" spans="1:13" s="10" customFormat="1" ht="13.9" customHeight="1">
      <c r="A11" s="6">
        <v>42856</v>
      </c>
      <c r="B11" s="115">
        <v>297600</v>
      </c>
      <c r="C11" s="30" t="s">
        <v>82</v>
      </c>
      <c r="D11" s="96" t="s">
        <v>82</v>
      </c>
      <c r="E11" s="96" t="s">
        <v>82</v>
      </c>
      <c r="F11" s="96" t="s">
        <v>82</v>
      </c>
      <c r="G11" s="94" t="s">
        <v>82</v>
      </c>
      <c r="H11" s="96" t="s">
        <v>82</v>
      </c>
      <c r="I11" s="96" t="s">
        <v>82</v>
      </c>
      <c r="J11" s="96" t="s">
        <v>82</v>
      </c>
      <c r="K11" s="96" t="s">
        <v>82</v>
      </c>
      <c r="L11" s="82" t="s">
        <v>82</v>
      </c>
      <c r="M11" s="94" t="s">
        <v>82</v>
      </c>
    </row>
    <row r="12" spans="1:13" s="10" customFormat="1" ht="13.9" customHeight="1">
      <c r="A12" s="6">
        <v>42887</v>
      </c>
      <c r="B12" s="115">
        <v>328800</v>
      </c>
      <c r="C12" s="30" t="s">
        <v>82</v>
      </c>
      <c r="D12" s="96" t="s">
        <v>82</v>
      </c>
      <c r="E12" s="96" t="s">
        <v>82</v>
      </c>
      <c r="F12" s="96" t="s">
        <v>82</v>
      </c>
      <c r="G12" s="94" t="s">
        <v>82</v>
      </c>
      <c r="H12" s="96" t="s">
        <v>82</v>
      </c>
      <c r="I12" s="96" t="s">
        <v>82</v>
      </c>
      <c r="J12" s="96" t="s">
        <v>82</v>
      </c>
      <c r="K12" s="96" t="s">
        <v>82</v>
      </c>
      <c r="L12" s="82" t="s">
        <v>82</v>
      </c>
      <c r="M12" s="94" t="s">
        <v>82</v>
      </c>
    </row>
    <row r="13" spans="1:13" s="10" customFormat="1" ht="13.9" customHeight="1">
      <c r="A13" s="6">
        <v>42917</v>
      </c>
      <c r="B13" s="115">
        <v>435900</v>
      </c>
      <c r="C13" s="30" t="s">
        <v>82</v>
      </c>
      <c r="D13" s="96" t="s">
        <v>82</v>
      </c>
      <c r="E13" s="96" t="s">
        <v>82</v>
      </c>
      <c r="F13" s="96" t="s">
        <v>82</v>
      </c>
      <c r="G13" s="94" t="s">
        <v>82</v>
      </c>
      <c r="H13" s="96" t="s">
        <v>82</v>
      </c>
      <c r="I13" s="96" t="s">
        <v>82</v>
      </c>
      <c r="J13" s="96" t="s">
        <v>82</v>
      </c>
      <c r="K13" s="96" t="s">
        <v>82</v>
      </c>
      <c r="L13" s="82" t="s">
        <v>82</v>
      </c>
      <c r="M13" s="94" t="s">
        <v>82</v>
      </c>
    </row>
    <row r="14" spans="1:13" s="10" customFormat="1" ht="13.9" customHeight="1">
      <c r="A14" s="6">
        <v>42948</v>
      </c>
      <c r="B14" s="115">
        <v>490900</v>
      </c>
      <c r="C14" s="30" t="s">
        <v>82</v>
      </c>
      <c r="D14" s="96" t="s">
        <v>82</v>
      </c>
      <c r="E14" s="96" t="s">
        <v>82</v>
      </c>
      <c r="F14" s="96" t="s">
        <v>82</v>
      </c>
      <c r="G14" s="94" t="s">
        <v>82</v>
      </c>
      <c r="H14" s="96" t="s">
        <v>82</v>
      </c>
      <c r="I14" s="96" t="s">
        <v>82</v>
      </c>
      <c r="J14" s="96" t="s">
        <v>82</v>
      </c>
      <c r="K14" s="96" t="s">
        <v>82</v>
      </c>
      <c r="L14" s="82" t="s">
        <v>82</v>
      </c>
      <c r="M14" s="94" t="s">
        <v>82</v>
      </c>
    </row>
    <row r="15" spans="1:13" s="10" customFormat="1" ht="13.9" customHeight="1">
      <c r="A15" s="6">
        <v>42979</v>
      </c>
      <c r="B15" s="115">
        <v>350000</v>
      </c>
      <c r="C15" s="30" t="s">
        <v>82</v>
      </c>
      <c r="D15" s="96" t="s">
        <v>82</v>
      </c>
      <c r="E15" s="96" t="s">
        <v>82</v>
      </c>
      <c r="F15" s="96" t="s">
        <v>82</v>
      </c>
      <c r="G15" s="94" t="s">
        <v>82</v>
      </c>
      <c r="H15" s="96" t="s">
        <v>82</v>
      </c>
      <c r="I15" s="96" t="s">
        <v>82</v>
      </c>
      <c r="J15" s="96" t="s">
        <v>82</v>
      </c>
      <c r="K15" s="96" t="s">
        <v>82</v>
      </c>
      <c r="L15" s="82" t="s">
        <v>82</v>
      </c>
      <c r="M15" s="94" t="s">
        <v>82</v>
      </c>
    </row>
    <row r="16" spans="1:13" s="10" customFormat="1" ht="13.9" customHeight="1">
      <c r="A16" s="6">
        <v>43009</v>
      </c>
      <c r="B16" s="115">
        <v>205200</v>
      </c>
      <c r="C16" s="30" t="s">
        <v>82</v>
      </c>
      <c r="D16" s="96" t="s">
        <v>82</v>
      </c>
      <c r="E16" s="96" t="s">
        <v>82</v>
      </c>
      <c r="F16" s="96" t="s">
        <v>82</v>
      </c>
      <c r="G16" s="94" t="s">
        <v>82</v>
      </c>
      <c r="H16" s="96" t="s">
        <v>82</v>
      </c>
      <c r="I16" s="96" t="s">
        <v>82</v>
      </c>
      <c r="J16" s="96" t="s">
        <v>82</v>
      </c>
      <c r="K16" s="96" t="s">
        <v>82</v>
      </c>
      <c r="L16" s="82" t="s">
        <v>82</v>
      </c>
      <c r="M16" s="94" t="s">
        <v>82</v>
      </c>
    </row>
    <row r="17" spans="1:13" s="10" customFormat="1" ht="13.9" customHeight="1">
      <c r="A17" s="6">
        <v>43040</v>
      </c>
      <c r="B17" s="115">
        <v>96900</v>
      </c>
      <c r="C17" s="30" t="s">
        <v>82</v>
      </c>
      <c r="D17" s="96" t="s">
        <v>82</v>
      </c>
      <c r="E17" s="96" t="s">
        <v>82</v>
      </c>
      <c r="F17" s="96" t="s">
        <v>82</v>
      </c>
      <c r="G17" s="94" t="s">
        <v>82</v>
      </c>
      <c r="H17" s="96" t="s">
        <v>82</v>
      </c>
      <c r="I17" s="96" t="s">
        <v>82</v>
      </c>
      <c r="J17" s="96" t="s">
        <v>82</v>
      </c>
      <c r="K17" s="96" t="s">
        <v>82</v>
      </c>
      <c r="L17" s="82" t="s">
        <v>82</v>
      </c>
      <c r="M17" s="94" t="s">
        <v>82</v>
      </c>
    </row>
    <row r="18" spans="1:13" s="10" customFormat="1" ht="13.9" customHeight="1">
      <c r="A18" s="6">
        <v>43070</v>
      </c>
      <c r="B18" s="115">
        <v>98600</v>
      </c>
      <c r="C18" s="30" t="s">
        <v>82</v>
      </c>
      <c r="D18" s="96" t="s">
        <v>82</v>
      </c>
      <c r="E18" s="96" t="s">
        <v>82</v>
      </c>
      <c r="F18" s="96" t="s">
        <v>82</v>
      </c>
      <c r="G18" s="94" t="s">
        <v>82</v>
      </c>
      <c r="H18" s="96" t="s">
        <v>82</v>
      </c>
      <c r="I18" s="96" t="s">
        <v>82</v>
      </c>
      <c r="J18" s="96" t="s">
        <v>82</v>
      </c>
      <c r="K18" s="96" t="s">
        <v>82</v>
      </c>
      <c r="L18" s="82" t="s">
        <v>82</v>
      </c>
      <c r="M18" s="94" t="s">
        <v>82</v>
      </c>
    </row>
    <row r="19" spans="1:13" s="10" customFormat="1" ht="13.9" customHeight="1">
      <c r="A19" s="6">
        <v>43101</v>
      </c>
      <c r="B19" s="115">
        <v>75300</v>
      </c>
      <c r="C19" s="30">
        <v>-0.11</v>
      </c>
      <c r="D19" s="96" t="s">
        <v>82</v>
      </c>
      <c r="E19" s="96" t="s">
        <v>82</v>
      </c>
      <c r="F19" s="96" t="s">
        <v>82</v>
      </c>
      <c r="G19" s="94" t="s">
        <v>82</v>
      </c>
      <c r="H19" s="96" t="s">
        <v>82</v>
      </c>
      <c r="I19" s="96" t="s">
        <v>82</v>
      </c>
      <c r="J19" s="96" t="s">
        <v>82</v>
      </c>
      <c r="K19" s="96" t="s">
        <v>82</v>
      </c>
      <c r="L19" s="82" t="s">
        <v>82</v>
      </c>
      <c r="M19" s="94" t="s">
        <v>82</v>
      </c>
    </row>
    <row r="20" spans="1:13" s="10" customFormat="1" ht="13.9" customHeight="1">
      <c r="A20" s="6">
        <v>43132</v>
      </c>
      <c r="B20" s="115">
        <v>64500</v>
      </c>
      <c r="C20" s="30">
        <v>-0.18</v>
      </c>
      <c r="D20" s="96" t="s">
        <v>82</v>
      </c>
      <c r="E20" s="96" t="s">
        <v>82</v>
      </c>
      <c r="F20" s="96" t="s">
        <v>82</v>
      </c>
      <c r="G20" s="94" t="s">
        <v>82</v>
      </c>
      <c r="H20" s="96" t="s">
        <v>82</v>
      </c>
      <c r="I20" s="96" t="s">
        <v>82</v>
      </c>
      <c r="J20" s="96" t="s">
        <v>82</v>
      </c>
      <c r="K20" s="96" t="s">
        <v>82</v>
      </c>
      <c r="L20" s="82" t="s">
        <v>82</v>
      </c>
      <c r="M20" s="94" t="s">
        <v>82</v>
      </c>
    </row>
    <row r="21" spans="1:13" s="10" customFormat="1" ht="13.9" customHeight="1">
      <c r="A21" s="6">
        <v>43160</v>
      </c>
      <c r="B21" s="115">
        <v>116000</v>
      </c>
      <c r="C21" s="30">
        <v>-0.26</v>
      </c>
      <c r="D21" s="96" t="s">
        <v>82</v>
      </c>
      <c r="E21" s="96" t="s">
        <v>82</v>
      </c>
      <c r="F21" s="96" t="s">
        <v>82</v>
      </c>
      <c r="G21" s="94" t="s">
        <v>82</v>
      </c>
      <c r="H21" s="96" t="s">
        <v>82</v>
      </c>
      <c r="I21" s="96" t="s">
        <v>82</v>
      </c>
      <c r="J21" s="96" t="s">
        <v>82</v>
      </c>
      <c r="K21" s="96" t="s">
        <v>82</v>
      </c>
      <c r="L21" s="82" t="s">
        <v>82</v>
      </c>
      <c r="M21" s="94" t="s">
        <v>82</v>
      </c>
    </row>
    <row r="22" spans="1:13" s="10" customFormat="1" ht="13.9" customHeight="1">
      <c r="A22" s="6">
        <v>43191</v>
      </c>
      <c r="B22" s="115">
        <v>178000</v>
      </c>
      <c r="C22" s="30">
        <v>-0.27</v>
      </c>
      <c r="D22" s="96" t="s">
        <v>82</v>
      </c>
      <c r="E22" s="96" t="s">
        <v>82</v>
      </c>
      <c r="F22" s="96" t="s">
        <v>82</v>
      </c>
      <c r="G22" s="94" t="s">
        <v>82</v>
      </c>
      <c r="H22" s="96" t="s">
        <v>82</v>
      </c>
      <c r="I22" s="96" t="s">
        <v>82</v>
      </c>
      <c r="J22" s="96" t="s">
        <v>82</v>
      </c>
      <c r="K22" s="96" t="s">
        <v>82</v>
      </c>
      <c r="L22" s="82" t="s">
        <v>82</v>
      </c>
      <c r="M22" s="94" t="s">
        <v>82</v>
      </c>
    </row>
    <row r="23" spans="1:13" s="10" customFormat="1" ht="13.9" customHeight="1">
      <c r="A23" s="6">
        <v>43221</v>
      </c>
      <c r="B23" s="115">
        <v>245500</v>
      </c>
      <c r="C23" s="30">
        <v>-0.18</v>
      </c>
      <c r="D23" s="96" t="s">
        <v>82</v>
      </c>
      <c r="E23" s="96" t="s">
        <v>82</v>
      </c>
      <c r="F23" s="96" t="s">
        <v>82</v>
      </c>
      <c r="G23" s="94" t="s">
        <v>82</v>
      </c>
      <c r="H23" s="96" t="s">
        <v>82</v>
      </c>
      <c r="I23" s="96" t="s">
        <v>82</v>
      </c>
      <c r="J23" s="96" t="s">
        <v>82</v>
      </c>
      <c r="K23" s="96" t="s">
        <v>82</v>
      </c>
      <c r="L23" s="82" t="s">
        <v>82</v>
      </c>
      <c r="M23" s="94" t="s">
        <v>82</v>
      </c>
    </row>
    <row r="24" spans="1:13" s="10" customFormat="1" ht="13.9" customHeight="1">
      <c r="A24" s="6">
        <v>43252</v>
      </c>
      <c r="B24" s="115">
        <v>319100</v>
      </c>
      <c r="C24" s="30">
        <v>-0.03</v>
      </c>
      <c r="D24" s="96" t="s">
        <v>82</v>
      </c>
      <c r="E24" s="96" t="s">
        <v>82</v>
      </c>
      <c r="F24" s="96" t="s">
        <v>82</v>
      </c>
      <c r="G24" s="94" t="s">
        <v>82</v>
      </c>
      <c r="H24" s="96" t="s">
        <v>82</v>
      </c>
      <c r="I24" s="96" t="s">
        <v>82</v>
      </c>
      <c r="J24" s="96" t="s">
        <v>82</v>
      </c>
      <c r="K24" s="96" t="s">
        <v>82</v>
      </c>
      <c r="L24" s="82" t="s">
        <v>82</v>
      </c>
      <c r="M24" s="94" t="s">
        <v>82</v>
      </c>
    </row>
    <row r="25" spans="1:13" s="10" customFormat="1" ht="13.9" customHeight="1">
      <c r="A25" s="6">
        <v>43282</v>
      </c>
      <c r="B25" s="115">
        <v>433000</v>
      </c>
      <c r="C25" s="30">
        <v>-0.01</v>
      </c>
      <c r="D25" s="96" t="s">
        <v>82</v>
      </c>
      <c r="E25" s="96" t="s">
        <v>82</v>
      </c>
      <c r="F25" s="96" t="s">
        <v>82</v>
      </c>
      <c r="G25" s="94" t="s">
        <v>82</v>
      </c>
      <c r="H25" s="96" t="s">
        <v>82</v>
      </c>
      <c r="I25" s="96" t="s">
        <v>82</v>
      </c>
      <c r="J25" s="96" t="s">
        <v>82</v>
      </c>
      <c r="K25" s="96" t="s">
        <v>82</v>
      </c>
      <c r="L25" s="82" t="s">
        <v>82</v>
      </c>
      <c r="M25" s="94" t="s">
        <v>82</v>
      </c>
    </row>
    <row r="26" spans="1:13" s="10" customFormat="1" ht="13.9" customHeight="1">
      <c r="A26" s="6">
        <v>43313</v>
      </c>
      <c r="B26" s="115">
        <v>507700</v>
      </c>
      <c r="C26" s="30">
        <v>0.03</v>
      </c>
      <c r="D26" s="96" t="s">
        <v>82</v>
      </c>
      <c r="E26" s="96" t="s">
        <v>82</v>
      </c>
      <c r="F26" s="96" t="s">
        <v>82</v>
      </c>
      <c r="G26" s="94" t="s">
        <v>82</v>
      </c>
      <c r="H26" s="96" t="s">
        <v>82</v>
      </c>
      <c r="I26" s="96" t="s">
        <v>82</v>
      </c>
      <c r="J26" s="96" t="s">
        <v>82</v>
      </c>
      <c r="K26" s="96" t="s">
        <v>82</v>
      </c>
      <c r="L26" s="82" t="s">
        <v>82</v>
      </c>
      <c r="M26" s="94" t="s">
        <v>82</v>
      </c>
    </row>
    <row r="27" spans="1:13" s="10" customFormat="1" ht="13.9" customHeight="1">
      <c r="A27" s="6">
        <v>43344</v>
      </c>
      <c r="B27" s="115">
        <v>326000</v>
      </c>
      <c r="C27" s="30">
        <v>-7.0000000000000007E-2</v>
      </c>
      <c r="D27" s="96" t="s">
        <v>82</v>
      </c>
      <c r="E27" s="96" t="s">
        <v>82</v>
      </c>
      <c r="F27" s="96" t="s">
        <v>82</v>
      </c>
      <c r="G27" s="94" t="s">
        <v>82</v>
      </c>
      <c r="H27" s="96" t="s">
        <v>82</v>
      </c>
      <c r="I27" s="96" t="s">
        <v>82</v>
      </c>
      <c r="J27" s="96" t="s">
        <v>82</v>
      </c>
      <c r="K27" s="96" t="s">
        <v>82</v>
      </c>
      <c r="L27" s="82" t="s">
        <v>82</v>
      </c>
      <c r="M27" s="94" t="s">
        <v>82</v>
      </c>
    </row>
    <row r="28" spans="1:13" s="10" customFormat="1" ht="13.9" customHeight="1">
      <c r="A28" s="6">
        <v>43374</v>
      </c>
      <c r="B28" s="115">
        <v>223300</v>
      </c>
      <c r="C28" s="30">
        <v>0.09</v>
      </c>
      <c r="D28" s="96" t="s">
        <v>82</v>
      </c>
      <c r="E28" s="96" t="s">
        <v>82</v>
      </c>
      <c r="F28" s="96" t="s">
        <v>82</v>
      </c>
      <c r="G28" s="94" t="s">
        <v>82</v>
      </c>
      <c r="H28" s="96" t="s">
        <v>82</v>
      </c>
      <c r="I28" s="96" t="s">
        <v>82</v>
      </c>
      <c r="J28" s="96" t="s">
        <v>82</v>
      </c>
      <c r="K28" s="96" t="s">
        <v>82</v>
      </c>
      <c r="L28" s="82" t="s">
        <v>82</v>
      </c>
      <c r="M28" s="94" t="s">
        <v>82</v>
      </c>
    </row>
    <row r="29" spans="1:13" s="10" customFormat="1" ht="13.9" customHeight="1">
      <c r="A29" s="6">
        <v>43405</v>
      </c>
      <c r="B29" s="115">
        <v>120800</v>
      </c>
      <c r="C29" s="30">
        <v>0.25</v>
      </c>
      <c r="D29" s="96" t="s">
        <v>82</v>
      </c>
      <c r="E29" s="96" t="s">
        <v>82</v>
      </c>
      <c r="F29" s="96" t="s">
        <v>82</v>
      </c>
      <c r="G29" s="94" t="s">
        <v>82</v>
      </c>
      <c r="H29" s="96" t="s">
        <v>82</v>
      </c>
      <c r="I29" s="96" t="s">
        <v>82</v>
      </c>
      <c r="J29" s="96" t="s">
        <v>82</v>
      </c>
      <c r="K29" s="96" t="s">
        <v>82</v>
      </c>
      <c r="L29" s="82" t="s">
        <v>82</v>
      </c>
      <c r="M29" s="94" t="s">
        <v>82</v>
      </c>
    </row>
    <row r="30" spans="1:13" s="10" customFormat="1" ht="13.9" customHeight="1">
      <c r="A30" s="6">
        <v>43435</v>
      </c>
      <c r="B30" s="115">
        <v>110100</v>
      </c>
      <c r="C30" s="30">
        <v>0.12</v>
      </c>
      <c r="D30" s="96" t="s">
        <v>82</v>
      </c>
      <c r="E30" s="96" t="s">
        <v>82</v>
      </c>
      <c r="F30" s="96" t="s">
        <v>82</v>
      </c>
      <c r="G30" s="94" t="s">
        <v>82</v>
      </c>
      <c r="H30" s="96" t="s">
        <v>82</v>
      </c>
      <c r="I30" s="96" t="s">
        <v>82</v>
      </c>
      <c r="J30" s="96" t="s">
        <v>82</v>
      </c>
      <c r="K30" s="96" t="s">
        <v>82</v>
      </c>
      <c r="L30" s="82" t="s">
        <v>82</v>
      </c>
      <c r="M30" s="94" t="s">
        <v>82</v>
      </c>
    </row>
    <row r="31" spans="1:13" s="10" customFormat="1" ht="13.9" customHeight="1">
      <c r="A31" s="6">
        <v>43466</v>
      </c>
      <c r="B31" s="115">
        <v>84500</v>
      </c>
      <c r="C31" s="30">
        <v>0.12</v>
      </c>
      <c r="D31" s="96" t="s">
        <v>82</v>
      </c>
      <c r="E31" s="96" t="s">
        <v>82</v>
      </c>
      <c r="F31" s="96" t="s">
        <v>82</v>
      </c>
      <c r="G31" s="94" t="s">
        <v>82</v>
      </c>
      <c r="H31" s="96" t="s">
        <v>82</v>
      </c>
      <c r="I31" s="96" t="s">
        <v>82</v>
      </c>
      <c r="J31" s="96" t="s">
        <v>82</v>
      </c>
      <c r="K31" s="96" t="s">
        <v>82</v>
      </c>
      <c r="L31" s="82" t="s">
        <v>82</v>
      </c>
      <c r="M31" s="94" t="s">
        <v>82</v>
      </c>
    </row>
    <row r="32" spans="1:13" s="11" customFormat="1" ht="13.9" customHeight="1">
      <c r="A32" s="6">
        <v>43497</v>
      </c>
      <c r="B32" s="115">
        <v>79900</v>
      </c>
      <c r="C32" s="30">
        <v>0.24</v>
      </c>
      <c r="D32" s="96" t="s">
        <v>82</v>
      </c>
      <c r="E32" s="96" t="s">
        <v>82</v>
      </c>
      <c r="F32" s="96" t="s">
        <v>82</v>
      </c>
      <c r="G32" s="94" t="s">
        <v>82</v>
      </c>
      <c r="H32" s="96" t="s">
        <v>82</v>
      </c>
      <c r="I32" s="96" t="s">
        <v>82</v>
      </c>
      <c r="J32" s="96" t="s">
        <v>82</v>
      </c>
      <c r="K32" s="96" t="s">
        <v>82</v>
      </c>
      <c r="L32" s="82" t="s">
        <v>82</v>
      </c>
      <c r="M32" s="94" t="s">
        <v>82</v>
      </c>
    </row>
    <row r="33" spans="1:13" ht="13.9" customHeight="1">
      <c r="A33" s="6">
        <v>43525</v>
      </c>
      <c r="B33" s="115">
        <v>107000</v>
      </c>
      <c r="C33" s="30">
        <v>-0.08</v>
      </c>
      <c r="D33" s="96" t="s">
        <v>82</v>
      </c>
      <c r="E33" s="96" t="s">
        <v>82</v>
      </c>
      <c r="F33" s="96" t="s">
        <v>82</v>
      </c>
      <c r="G33" s="94" t="s">
        <v>82</v>
      </c>
      <c r="H33" s="96" t="s">
        <v>82</v>
      </c>
      <c r="I33" s="96" t="s">
        <v>82</v>
      </c>
      <c r="J33" s="96" t="s">
        <v>82</v>
      </c>
      <c r="K33" s="96" t="s">
        <v>82</v>
      </c>
      <c r="L33" s="82" t="s">
        <v>82</v>
      </c>
      <c r="M33" s="94" t="s">
        <v>82</v>
      </c>
    </row>
    <row r="34" spans="1:13" ht="13.9" customHeight="1">
      <c r="A34" s="6">
        <v>43556</v>
      </c>
      <c r="B34" s="115">
        <v>199800</v>
      </c>
      <c r="C34" s="30">
        <v>0.12</v>
      </c>
      <c r="D34" s="96" t="s">
        <v>82</v>
      </c>
      <c r="E34" s="96" t="s">
        <v>82</v>
      </c>
      <c r="F34" s="96" t="s">
        <v>82</v>
      </c>
      <c r="G34" s="94" t="s">
        <v>82</v>
      </c>
      <c r="H34" s="96" t="s">
        <v>82</v>
      </c>
      <c r="I34" s="96" t="s">
        <v>82</v>
      </c>
      <c r="J34" s="96" t="s">
        <v>82</v>
      </c>
      <c r="K34" s="96" t="s">
        <v>82</v>
      </c>
      <c r="L34" s="82" t="s">
        <v>82</v>
      </c>
      <c r="M34" s="94" t="s">
        <v>82</v>
      </c>
    </row>
    <row r="35" spans="1:13" ht="13.9" customHeight="1">
      <c r="A35" s="6">
        <v>43586</v>
      </c>
      <c r="B35" s="115">
        <v>282900</v>
      </c>
      <c r="C35" s="30">
        <v>0.15</v>
      </c>
      <c r="D35" s="96" t="s">
        <v>82</v>
      </c>
      <c r="E35" s="96" t="s">
        <v>82</v>
      </c>
      <c r="F35" s="96" t="s">
        <v>82</v>
      </c>
      <c r="G35" s="94" t="s">
        <v>82</v>
      </c>
      <c r="H35" s="96" t="s">
        <v>82</v>
      </c>
      <c r="I35" s="96" t="s">
        <v>82</v>
      </c>
      <c r="J35" s="96" t="s">
        <v>82</v>
      </c>
      <c r="K35" s="96" t="s">
        <v>82</v>
      </c>
      <c r="L35" s="82" t="s">
        <v>82</v>
      </c>
      <c r="M35" s="94" t="s">
        <v>82</v>
      </c>
    </row>
    <row r="36" spans="1:13" ht="13.9" customHeight="1">
      <c r="A36" s="6">
        <v>43617</v>
      </c>
      <c r="B36" s="115">
        <v>330300</v>
      </c>
      <c r="C36" s="30">
        <v>0.04</v>
      </c>
      <c r="D36" s="96" t="s">
        <v>82</v>
      </c>
      <c r="E36" s="96" t="s">
        <v>82</v>
      </c>
      <c r="F36" s="96" t="s">
        <v>82</v>
      </c>
      <c r="G36" s="94" t="s">
        <v>82</v>
      </c>
      <c r="H36" s="96" t="s">
        <v>82</v>
      </c>
      <c r="I36" s="96" t="s">
        <v>82</v>
      </c>
      <c r="J36" s="96" t="s">
        <v>82</v>
      </c>
      <c r="K36" s="96" t="s">
        <v>82</v>
      </c>
      <c r="L36" s="82" t="s">
        <v>82</v>
      </c>
      <c r="M36" s="94" t="s">
        <v>82</v>
      </c>
    </row>
    <row r="37" spans="1:13" s="12" customFormat="1" ht="13.9" customHeight="1">
      <c r="A37" s="6">
        <v>43647</v>
      </c>
      <c r="B37" s="115">
        <v>408100</v>
      </c>
      <c r="C37" s="30">
        <v>-0.06</v>
      </c>
      <c r="D37" s="96" t="s">
        <v>82</v>
      </c>
      <c r="E37" s="96" t="s">
        <v>82</v>
      </c>
      <c r="F37" s="96" t="s">
        <v>82</v>
      </c>
      <c r="G37" s="94" t="s">
        <v>82</v>
      </c>
      <c r="H37" s="96" t="s">
        <v>82</v>
      </c>
      <c r="I37" s="96" t="s">
        <v>82</v>
      </c>
      <c r="J37" s="96" t="s">
        <v>82</v>
      </c>
      <c r="K37" s="96" t="s">
        <v>82</v>
      </c>
      <c r="L37" s="82" t="s">
        <v>82</v>
      </c>
      <c r="M37" s="94" t="s">
        <v>82</v>
      </c>
    </row>
    <row r="38" spans="1:13" ht="13.9" customHeight="1">
      <c r="A38" s="6">
        <v>43678</v>
      </c>
      <c r="B38" s="115">
        <v>527100</v>
      </c>
      <c r="C38" s="30">
        <v>0.04</v>
      </c>
      <c r="D38" s="96" t="s">
        <v>82</v>
      </c>
      <c r="E38" s="96" t="s">
        <v>82</v>
      </c>
      <c r="F38" s="96" t="s">
        <v>82</v>
      </c>
      <c r="G38" s="94" t="s">
        <v>82</v>
      </c>
      <c r="H38" s="96" t="s">
        <v>82</v>
      </c>
      <c r="I38" s="96" t="s">
        <v>82</v>
      </c>
      <c r="J38" s="96" t="s">
        <v>82</v>
      </c>
      <c r="K38" s="96" t="s">
        <v>82</v>
      </c>
      <c r="L38" s="82" t="s">
        <v>82</v>
      </c>
      <c r="M38" s="94" t="s">
        <v>82</v>
      </c>
    </row>
    <row r="39" spans="1:13" ht="13.9" customHeight="1">
      <c r="A39" s="6">
        <v>43709</v>
      </c>
      <c r="B39" s="115">
        <v>322800</v>
      </c>
      <c r="C39" s="30">
        <v>-0.01</v>
      </c>
      <c r="D39" s="96" t="s">
        <v>82</v>
      </c>
      <c r="E39" s="96" t="s">
        <v>82</v>
      </c>
      <c r="F39" s="96" t="s">
        <v>82</v>
      </c>
      <c r="G39" s="94" t="s">
        <v>82</v>
      </c>
      <c r="H39" s="96" t="s">
        <v>82</v>
      </c>
      <c r="I39" s="96" t="s">
        <v>82</v>
      </c>
      <c r="J39" s="96" t="s">
        <v>82</v>
      </c>
      <c r="K39" s="96" t="s">
        <v>82</v>
      </c>
      <c r="L39" s="82" t="s">
        <v>82</v>
      </c>
      <c r="M39" s="94" t="s">
        <v>82</v>
      </c>
    </row>
    <row r="40" spans="1:13" ht="13.9" customHeight="1">
      <c r="A40" s="6">
        <v>43739</v>
      </c>
      <c r="B40" s="115">
        <v>209800</v>
      </c>
      <c r="C40" s="30">
        <v>-0.06</v>
      </c>
      <c r="D40" s="96" t="s">
        <v>82</v>
      </c>
      <c r="E40" s="96" t="s">
        <v>82</v>
      </c>
      <c r="F40" s="96" t="s">
        <v>82</v>
      </c>
      <c r="G40" s="94" t="s">
        <v>82</v>
      </c>
      <c r="H40" s="96" t="s">
        <v>82</v>
      </c>
      <c r="I40" s="96" t="s">
        <v>82</v>
      </c>
      <c r="J40" s="96" t="s">
        <v>82</v>
      </c>
      <c r="K40" s="96" t="s">
        <v>82</v>
      </c>
      <c r="L40" s="82" t="s">
        <v>82</v>
      </c>
      <c r="M40" s="94" t="s">
        <v>82</v>
      </c>
    </row>
    <row r="41" spans="1:13" ht="13.9" customHeight="1">
      <c r="A41" s="6">
        <v>43770</v>
      </c>
      <c r="B41" s="115">
        <v>89300</v>
      </c>
      <c r="C41" s="30">
        <v>-0.26</v>
      </c>
      <c r="D41" s="96" t="s">
        <v>82</v>
      </c>
      <c r="E41" s="96" t="s">
        <v>82</v>
      </c>
      <c r="F41" s="96" t="s">
        <v>82</v>
      </c>
      <c r="G41" s="94" t="s">
        <v>82</v>
      </c>
      <c r="H41" s="96" t="s">
        <v>82</v>
      </c>
      <c r="I41" s="96" t="s">
        <v>82</v>
      </c>
      <c r="J41" s="96" t="s">
        <v>82</v>
      </c>
      <c r="K41" s="96" t="s">
        <v>82</v>
      </c>
      <c r="L41" s="82" t="s">
        <v>82</v>
      </c>
      <c r="M41" s="94" t="s">
        <v>82</v>
      </c>
    </row>
    <row r="42" spans="1:13" ht="13.9" customHeight="1">
      <c r="A42" s="6">
        <v>43800</v>
      </c>
      <c r="B42" s="115">
        <v>96100</v>
      </c>
      <c r="C42" s="30">
        <v>-0.13</v>
      </c>
      <c r="D42" s="96" t="s">
        <v>82</v>
      </c>
      <c r="E42" s="96" t="s">
        <v>82</v>
      </c>
      <c r="F42" s="96" t="s">
        <v>82</v>
      </c>
      <c r="G42" s="94" t="s">
        <v>82</v>
      </c>
      <c r="H42" s="96" t="s">
        <v>82</v>
      </c>
      <c r="I42" s="96" t="s">
        <v>82</v>
      </c>
      <c r="J42" s="96" t="s">
        <v>82</v>
      </c>
      <c r="K42" s="96" t="s">
        <v>82</v>
      </c>
      <c r="L42" s="82" t="s">
        <v>82</v>
      </c>
      <c r="M42" s="94" t="s">
        <v>82</v>
      </c>
    </row>
    <row r="43" spans="1:13" ht="13.9" customHeight="1">
      <c r="A43" s="6">
        <v>43831</v>
      </c>
      <c r="B43" s="115">
        <v>87100</v>
      </c>
      <c r="C43" s="30">
        <v>0.03</v>
      </c>
      <c r="D43" s="96" t="s">
        <v>82</v>
      </c>
      <c r="E43" s="96" t="s">
        <v>82</v>
      </c>
      <c r="F43" s="96" t="s">
        <v>82</v>
      </c>
      <c r="G43" s="94" t="s">
        <v>82</v>
      </c>
      <c r="H43" s="96" t="s">
        <v>82</v>
      </c>
      <c r="I43" s="96" t="s">
        <v>82</v>
      </c>
      <c r="J43" s="96" t="s">
        <v>82</v>
      </c>
      <c r="K43" s="96" t="s">
        <v>82</v>
      </c>
      <c r="L43" s="82" t="s">
        <v>82</v>
      </c>
      <c r="M43" s="94" t="s">
        <v>82</v>
      </c>
    </row>
    <row r="44" spans="1:13" ht="13.9" customHeight="1">
      <c r="A44" s="6">
        <v>43862</v>
      </c>
      <c r="B44" s="115">
        <v>87700</v>
      </c>
      <c r="C44" s="30">
        <v>0.1</v>
      </c>
      <c r="D44" s="96" t="s">
        <v>82</v>
      </c>
      <c r="E44" s="96" t="s">
        <v>82</v>
      </c>
      <c r="F44" s="96" t="s">
        <v>82</v>
      </c>
      <c r="G44" s="94" t="s">
        <v>82</v>
      </c>
      <c r="H44" s="96" t="s">
        <v>82</v>
      </c>
      <c r="I44" s="96" t="s">
        <v>82</v>
      </c>
      <c r="J44" s="96" t="s">
        <v>82</v>
      </c>
      <c r="K44" s="96" t="s">
        <v>82</v>
      </c>
      <c r="L44" s="82" t="s">
        <v>82</v>
      </c>
      <c r="M44" s="94" t="s">
        <v>82</v>
      </c>
    </row>
    <row r="45" spans="1:13" ht="13.9" customHeight="1">
      <c r="A45" s="6">
        <v>43891</v>
      </c>
      <c r="B45" s="115">
        <v>43700</v>
      </c>
      <c r="C45" s="30">
        <v>-0.59</v>
      </c>
      <c r="D45" s="96" t="s">
        <v>82</v>
      </c>
      <c r="E45" s="96" t="s">
        <v>82</v>
      </c>
      <c r="F45" s="96" t="s">
        <v>82</v>
      </c>
      <c r="G45" s="94" t="s">
        <v>82</v>
      </c>
      <c r="H45" s="96" t="s">
        <v>82</v>
      </c>
      <c r="I45" s="96" t="s">
        <v>82</v>
      </c>
      <c r="J45" s="96" t="s">
        <v>82</v>
      </c>
      <c r="K45" s="96" t="s">
        <v>82</v>
      </c>
      <c r="L45" s="82" t="s">
        <v>82</v>
      </c>
      <c r="M45" s="94" t="s">
        <v>82</v>
      </c>
    </row>
    <row r="46" spans="1:13" ht="13.9" customHeight="1">
      <c r="A46" s="6">
        <v>43922</v>
      </c>
      <c r="B46" s="114" t="s">
        <v>82</v>
      </c>
      <c r="C46" s="119" t="s">
        <v>82</v>
      </c>
      <c r="D46" s="96" t="s">
        <v>82</v>
      </c>
      <c r="E46" s="96" t="s">
        <v>82</v>
      </c>
      <c r="F46" s="96" t="s">
        <v>82</v>
      </c>
      <c r="G46" s="94" t="s">
        <v>82</v>
      </c>
      <c r="H46" s="96" t="s">
        <v>82</v>
      </c>
      <c r="I46" s="96" t="s">
        <v>82</v>
      </c>
      <c r="J46" s="96" t="s">
        <v>82</v>
      </c>
      <c r="K46" s="96" t="s">
        <v>82</v>
      </c>
      <c r="L46" s="82" t="s">
        <v>82</v>
      </c>
      <c r="M46" s="94" t="s">
        <v>82</v>
      </c>
    </row>
    <row r="47" spans="1:13" ht="13.9" customHeight="1">
      <c r="A47" s="6">
        <v>43952</v>
      </c>
      <c r="B47" s="114" t="s">
        <v>82</v>
      </c>
      <c r="C47" s="119" t="s">
        <v>82</v>
      </c>
      <c r="D47" s="96" t="s">
        <v>82</v>
      </c>
      <c r="E47" s="96" t="s">
        <v>82</v>
      </c>
      <c r="F47" s="96" t="s">
        <v>82</v>
      </c>
      <c r="G47" s="94" t="s">
        <v>82</v>
      </c>
      <c r="H47" s="96" t="s">
        <v>82</v>
      </c>
      <c r="I47" s="96" t="s">
        <v>82</v>
      </c>
      <c r="J47" s="96" t="s">
        <v>82</v>
      </c>
      <c r="K47" s="96" t="s">
        <v>82</v>
      </c>
      <c r="L47" s="82" t="s">
        <v>82</v>
      </c>
      <c r="M47" s="94" t="s">
        <v>82</v>
      </c>
    </row>
    <row r="48" spans="1:13" ht="13.9" customHeight="1">
      <c r="A48" s="6">
        <v>43983</v>
      </c>
      <c r="B48" s="114" t="s">
        <v>82</v>
      </c>
      <c r="C48" s="119" t="s">
        <v>82</v>
      </c>
      <c r="D48" s="96" t="s">
        <v>82</v>
      </c>
      <c r="E48" s="96" t="s">
        <v>82</v>
      </c>
      <c r="F48" s="96" t="s">
        <v>82</v>
      </c>
      <c r="G48" s="94" t="s">
        <v>82</v>
      </c>
      <c r="H48" s="96" t="s">
        <v>82</v>
      </c>
      <c r="I48" s="96" t="s">
        <v>82</v>
      </c>
      <c r="J48" s="96" t="s">
        <v>82</v>
      </c>
      <c r="K48" s="96" t="s">
        <v>82</v>
      </c>
      <c r="L48" s="82" t="s">
        <v>82</v>
      </c>
      <c r="M48" s="94" t="s">
        <v>82</v>
      </c>
    </row>
    <row r="49" spans="1:13" ht="13.9" customHeight="1">
      <c r="A49" s="6">
        <v>44013</v>
      </c>
      <c r="B49" s="114" t="s">
        <v>82</v>
      </c>
      <c r="C49" s="119" t="s">
        <v>82</v>
      </c>
      <c r="D49" s="96" t="s">
        <v>82</v>
      </c>
      <c r="E49" s="96" t="s">
        <v>82</v>
      </c>
      <c r="F49" s="96" t="s">
        <v>82</v>
      </c>
      <c r="G49" s="94" t="s">
        <v>82</v>
      </c>
      <c r="H49" s="96" t="s">
        <v>82</v>
      </c>
      <c r="I49" s="96" t="s">
        <v>82</v>
      </c>
      <c r="J49" s="96" t="s">
        <v>82</v>
      </c>
      <c r="K49" s="96" t="s">
        <v>82</v>
      </c>
      <c r="L49" s="82" t="s">
        <v>82</v>
      </c>
      <c r="M49" s="94" t="s">
        <v>82</v>
      </c>
    </row>
    <row r="50" spans="1:13" ht="13.9" customHeight="1">
      <c r="A50" s="6">
        <v>44044</v>
      </c>
      <c r="B50" s="114" t="s">
        <v>82</v>
      </c>
      <c r="C50" s="119" t="s">
        <v>82</v>
      </c>
      <c r="D50" s="96" t="s">
        <v>82</v>
      </c>
      <c r="E50" s="96" t="s">
        <v>82</v>
      </c>
      <c r="F50" s="96" t="s">
        <v>82</v>
      </c>
      <c r="G50" s="94" t="s">
        <v>82</v>
      </c>
      <c r="H50" s="96" t="s">
        <v>82</v>
      </c>
      <c r="I50" s="96" t="s">
        <v>82</v>
      </c>
      <c r="J50" s="96" t="s">
        <v>82</v>
      </c>
      <c r="K50" s="96" t="s">
        <v>82</v>
      </c>
      <c r="L50" s="82" t="s">
        <v>82</v>
      </c>
      <c r="M50" s="94" t="s">
        <v>82</v>
      </c>
    </row>
    <row r="51" spans="1:13" ht="13.9" customHeight="1">
      <c r="A51" s="6">
        <v>44075</v>
      </c>
      <c r="B51" s="114" t="s">
        <v>82</v>
      </c>
      <c r="C51" s="119" t="s">
        <v>82</v>
      </c>
      <c r="D51" s="96" t="s">
        <v>82</v>
      </c>
      <c r="E51" s="96" t="s">
        <v>82</v>
      </c>
      <c r="F51" s="96" t="s">
        <v>82</v>
      </c>
      <c r="G51" s="94" t="s">
        <v>82</v>
      </c>
      <c r="H51" s="96" t="s">
        <v>82</v>
      </c>
      <c r="I51" s="96" t="s">
        <v>82</v>
      </c>
      <c r="J51" s="96" t="s">
        <v>82</v>
      </c>
      <c r="K51" s="96" t="s">
        <v>82</v>
      </c>
      <c r="L51" s="82" t="s">
        <v>82</v>
      </c>
      <c r="M51" s="94" t="s">
        <v>82</v>
      </c>
    </row>
    <row r="52" spans="1:13" ht="13.9" customHeight="1">
      <c r="A52" s="6">
        <v>44105</v>
      </c>
      <c r="B52" s="114" t="s">
        <v>82</v>
      </c>
      <c r="C52" s="119" t="s">
        <v>82</v>
      </c>
      <c r="D52" s="96" t="s">
        <v>82</v>
      </c>
      <c r="E52" s="96" t="s">
        <v>82</v>
      </c>
      <c r="F52" s="96" t="s">
        <v>82</v>
      </c>
      <c r="G52" s="94" t="s">
        <v>82</v>
      </c>
      <c r="H52" s="96" t="s">
        <v>82</v>
      </c>
      <c r="I52" s="96" t="s">
        <v>82</v>
      </c>
      <c r="J52" s="96" t="s">
        <v>82</v>
      </c>
      <c r="K52" s="96" t="s">
        <v>82</v>
      </c>
      <c r="L52" s="82" t="s">
        <v>82</v>
      </c>
      <c r="M52" s="94" t="s">
        <v>82</v>
      </c>
    </row>
    <row r="53" spans="1:13" ht="13.9" customHeight="1">
      <c r="A53" s="6">
        <v>44136</v>
      </c>
      <c r="B53" s="114" t="s">
        <v>82</v>
      </c>
      <c r="C53" s="119" t="s">
        <v>82</v>
      </c>
      <c r="D53" s="96" t="s">
        <v>82</v>
      </c>
      <c r="E53" s="96" t="s">
        <v>82</v>
      </c>
      <c r="F53" s="96" t="s">
        <v>82</v>
      </c>
      <c r="G53" s="94" t="s">
        <v>82</v>
      </c>
      <c r="H53" s="96" t="s">
        <v>82</v>
      </c>
      <c r="I53" s="96" t="s">
        <v>82</v>
      </c>
      <c r="J53" s="96" t="s">
        <v>82</v>
      </c>
      <c r="K53" s="96" t="s">
        <v>82</v>
      </c>
      <c r="L53" s="82" t="s">
        <v>82</v>
      </c>
      <c r="M53" s="94" t="s">
        <v>82</v>
      </c>
    </row>
    <row r="54" spans="1:13" ht="13.9" customHeight="1">
      <c r="A54" s="6">
        <v>44166</v>
      </c>
      <c r="B54" s="114" t="s">
        <v>82</v>
      </c>
      <c r="C54" s="119" t="s">
        <v>82</v>
      </c>
      <c r="D54" s="96" t="s">
        <v>82</v>
      </c>
      <c r="E54" s="96" t="s">
        <v>82</v>
      </c>
      <c r="F54" s="96" t="s">
        <v>82</v>
      </c>
      <c r="G54" s="94" t="s">
        <v>82</v>
      </c>
      <c r="H54" s="96" t="s">
        <v>82</v>
      </c>
      <c r="I54" s="96" t="s">
        <v>82</v>
      </c>
      <c r="J54" s="96" t="s">
        <v>82</v>
      </c>
      <c r="K54" s="96" t="s">
        <v>82</v>
      </c>
      <c r="L54" s="82" t="s">
        <v>82</v>
      </c>
      <c r="M54" s="94" t="s">
        <v>82</v>
      </c>
    </row>
    <row r="55" spans="1:13" ht="13.9" customHeight="1">
      <c r="A55" s="6">
        <v>44197</v>
      </c>
      <c r="B55" s="114" t="s">
        <v>82</v>
      </c>
      <c r="C55" s="119" t="s">
        <v>82</v>
      </c>
      <c r="D55" s="96" t="s">
        <v>82</v>
      </c>
      <c r="E55" s="96" t="s">
        <v>82</v>
      </c>
      <c r="F55" s="96" t="s">
        <v>82</v>
      </c>
      <c r="G55" s="94" t="s">
        <v>82</v>
      </c>
      <c r="H55" s="96" t="s">
        <v>82</v>
      </c>
      <c r="I55" s="96" t="s">
        <v>82</v>
      </c>
      <c r="J55" s="96" t="s">
        <v>82</v>
      </c>
      <c r="K55" s="96" t="s">
        <v>82</v>
      </c>
      <c r="L55" s="82" t="s">
        <v>82</v>
      </c>
      <c r="M55" s="94" t="s">
        <v>82</v>
      </c>
    </row>
    <row r="56" spans="1:13" ht="13.9" customHeight="1">
      <c r="A56" s="6">
        <v>44228</v>
      </c>
      <c r="B56" s="114" t="s">
        <v>82</v>
      </c>
      <c r="C56" s="119" t="s">
        <v>82</v>
      </c>
      <c r="D56" s="96" t="s">
        <v>82</v>
      </c>
      <c r="E56" s="96" t="s">
        <v>82</v>
      </c>
      <c r="F56" s="96" t="s">
        <v>82</v>
      </c>
      <c r="G56" s="94" t="s">
        <v>82</v>
      </c>
      <c r="H56" s="96" t="s">
        <v>82</v>
      </c>
      <c r="I56" s="96" t="s">
        <v>82</v>
      </c>
      <c r="J56" s="96" t="s">
        <v>82</v>
      </c>
      <c r="K56" s="96" t="s">
        <v>82</v>
      </c>
      <c r="L56" s="82" t="s">
        <v>82</v>
      </c>
      <c r="M56" s="94" t="s">
        <v>82</v>
      </c>
    </row>
    <row r="57" spans="1:13" ht="13.9" customHeight="1">
      <c r="A57" s="6">
        <v>44256</v>
      </c>
      <c r="B57" s="114" t="s">
        <v>82</v>
      </c>
      <c r="C57" s="119" t="s">
        <v>82</v>
      </c>
      <c r="D57" s="96" t="s">
        <v>82</v>
      </c>
      <c r="E57" s="96" t="s">
        <v>82</v>
      </c>
      <c r="F57" s="96" t="s">
        <v>82</v>
      </c>
      <c r="G57" s="94" t="s">
        <v>82</v>
      </c>
      <c r="H57" s="96" t="s">
        <v>82</v>
      </c>
      <c r="I57" s="96" t="s">
        <v>82</v>
      </c>
      <c r="J57" s="96" t="s">
        <v>82</v>
      </c>
      <c r="K57" s="96" t="s">
        <v>82</v>
      </c>
      <c r="L57" s="82" t="s">
        <v>82</v>
      </c>
      <c r="M57" s="94" t="s">
        <v>82</v>
      </c>
    </row>
    <row r="58" spans="1:13" ht="13.9" customHeight="1">
      <c r="A58" s="6">
        <v>44287</v>
      </c>
      <c r="B58" s="114" t="s">
        <v>82</v>
      </c>
      <c r="C58" s="119" t="s">
        <v>82</v>
      </c>
      <c r="D58" s="96" t="s">
        <v>82</v>
      </c>
      <c r="E58" s="96" t="s">
        <v>82</v>
      </c>
      <c r="F58" s="96" t="s">
        <v>82</v>
      </c>
      <c r="G58" s="94" t="s">
        <v>82</v>
      </c>
      <c r="H58" s="96" t="s">
        <v>82</v>
      </c>
      <c r="I58" s="96" t="s">
        <v>82</v>
      </c>
      <c r="J58" s="96" t="s">
        <v>82</v>
      </c>
      <c r="K58" s="96" t="s">
        <v>82</v>
      </c>
      <c r="L58" s="82" t="s">
        <v>82</v>
      </c>
      <c r="M58" s="94" t="s">
        <v>82</v>
      </c>
    </row>
    <row r="59" spans="1:13" ht="13.9" customHeight="1">
      <c r="A59" s="6">
        <v>44317</v>
      </c>
      <c r="B59" s="114" t="s">
        <v>82</v>
      </c>
      <c r="C59" s="119" t="s">
        <v>82</v>
      </c>
      <c r="D59" s="96" t="s">
        <v>82</v>
      </c>
      <c r="E59" s="96" t="s">
        <v>82</v>
      </c>
      <c r="F59" s="96" t="s">
        <v>82</v>
      </c>
      <c r="G59" s="94" t="s">
        <v>82</v>
      </c>
      <c r="H59" s="96" t="s">
        <v>82</v>
      </c>
      <c r="I59" s="96" t="s">
        <v>82</v>
      </c>
      <c r="J59" s="96" t="s">
        <v>82</v>
      </c>
      <c r="K59" s="96" t="s">
        <v>82</v>
      </c>
      <c r="L59" s="82" t="s">
        <v>82</v>
      </c>
      <c r="M59" s="94" t="s">
        <v>82</v>
      </c>
    </row>
    <row r="60" spans="1:13" ht="13.9" customHeight="1">
      <c r="A60" s="6">
        <v>44348</v>
      </c>
      <c r="B60" s="114" t="s">
        <v>82</v>
      </c>
      <c r="C60" s="119" t="s">
        <v>82</v>
      </c>
      <c r="D60" s="96" t="s">
        <v>82</v>
      </c>
      <c r="E60" s="96" t="s">
        <v>82</v>
      </c>
      <c r="F60" s="96" t="s">
        <v>82</v>
      </c>
      <c r="G60" s="94" t="s">
        <v>82</v>
      </c>
      <c r="H60" s="96" t="s">
        <v>82</v>
      </c>
      <c r="I60" s="96" t="s">
        <v>82</v>
      </c>
      <c r="J60" s="96" t="s">
        <v>82</v>
      </c>
      <c r="K60" s="96" t="s">
        <v>82</v>
      </c>
      <c r="L60" s="82" t="s">
        <v>82</v>
      </c>
      <c r="M60" s="94" t="s">
        <v>82</v>
      </c>
    </row>
    <row r="61" spans="1:13" ht="13.9" customHeight="1">
      <c r="A61" s="6">
        <v>44378</v>
      </c>
      <c r="B61" s="114" t="s">
        <v>82</v>
      </c>
      <c r="C61" s="119" t="s">
        <v>82</v>
      </c>
      <c r="D61" s="96" t="s">
        <v>82</v>
      </c>
      <c r="E61" s="96" t="s">
        <v>82</v>
      </c>
      <c r="F61" s="96" t="s">
        <v>82</v>
      </c>
      <c r="G61" s="94" t="s">
        <v>82</v>
      </c>
      <c r="H61" s="96" t="s">
        <v>82</v>
      </c>
      <c r="I61" s="96" t="s">
        <v>82</v>
      </c>
      <c r="J61" s="96" t="s">
        <v>82</v>
      </c>
      <c r="K61" s="96" t="s">
        <v>82</v>
      </c>
      <c r="L61" s="82" t="s">
        <v>82</v>
      </c>
      <c r="M61" s="94" t="s">
        <v>82</v>
      </c>
    </row>
    <row r="62" spans="1:13" ht="13.9" customHeight="1">
      <c r="A62" s="6">
        <v>44409</v>
      </c>
      <c r="B62" s="114" t="s">
        <v>82</v>
      </c>
      <c r="C62" s="119" t="s">
        <v>82</v>
      </c>
      <c r="D62" s="96" t="s">
        <v>82</v>
      </c>
      <c r="E62" s="96" t="s">
        <v>82</v>
      </c>
      <c r="F62" s="96" t="s">
        <v>82</v>
      </c>
      <c r="G62" s="94" t="s">
        <v>82</v>
      </c>
      <c r="H62" s="96" t="s">
        <v>82</v>
      </c>
      <c r="I62" s="96" t="s">
        <v>82</v>
      </c>
      <c r="J62" s="96" t="s">
        <v>82</v>
      </c>
      <c r="K62" s="96" t="s">
        <v>82</v>
      </c>
      <c r="L62" s="82" t="s">
        <v>82</v>
      </c>
      <c r="M62" s="94" t="s">
        <v>82</v>
      </c>
    </row>
    <row r="63" spans="1:13" ht="13.9" customHeight="1">
      <c r="A63" s="6">
        <v>44440</v>
      </c>
      <c r="B63" s="114" t="s">
        <v>82</v>
      </c>
      <c r="C63" s="119" t="s">
        <v>82</v>
      </c>
      <c r="D63" s="96" t="s">
        <v>82</v>
      </c>
      <c r="E63" s="96" t="s">
        <v>82</v>
      </c>
      <c r="F63" s="96" t="s">
        <v>82</v>
      </c>
      <c r="G63" s="94" t="s">
        <v>82</v>
      </c>
      <c r="H63" s="96" t="s">
        <v>82</v>
      </c>
      <c r="I63" s="96" t="s">
        <v>82</v>
      </c>
      <c r="J63" s="96" t="s">
        <v>82</v>
      </c>
      <c r="K63" s="96" t="s">
        <v>82</v>
      </c>
      <c r="L63" s="82" t="s">
        <v>82</v>
      </c>
      <c r="M63" s="94" t="s">
        <v>82</v>
      </c>
    </row>
    <row r="64" spans="1:13" ht="13.9" customHeight="1">
      <c r="A64" s="6">
        <v>44470</v>
      </c>
      <c r="B64" s="114" t="s">
        <v>82</v>
      </c>
      <c r="C64" s="119" t="s">
        <v>82</v>
      </c>
      <c r="D64" s="96" t="s">
        <v>82</v>
      </c>
      <c r="E64" s="96" t="s">
        <v>82</v>
      </c>
      <c r="F64" s="96" t="s">
        <v>82</v>
      </c>
      <c r="G64" s="94" t="s">
        <v>82</v>
      </c>
      <c r="H64" s="96" t="s">
        <v>82</v>
      </c>
      <c r="I64" s="96" t="s">
        <v>82</v>
      </c>
      <c r="J64" s="96" t="s">
        <v>82</v>
      </c>
      <c r="K64" s="96" t="s">
        <v>82</v>
      </c>
      <c r="L64" s="82" t="s">
        <v>82</v>
      </c>
      <c r="M64" s="94" t="s">
        <v>82</v>
      </c>
    </row>
    <row r="65" spans="1:13" ht="13.9" customHeight="1">
      <c r="A65" s="6">
        <v>44501</v>
      </c>
      <c r="B65" s="114" t="s">
        <v>82</v>
      </c>
      <c r="C65" s="119" t="s">
        <v>82</v>
      </c>
      <c r="D65" s="96" t="s">
        <v>82</v>
      </c>
      <c r="E65" s="96" t="s">
        <v>82</v>
      </c>
      <c r="F65" s="96" t="s">
        <v>82</v>
      </c>
      <c r="G65" s="94" t="s">
        <v>82</v>
      </c>
      <c r="H65" s="96" t="s">
        <v>82</v>
      </c>
      <c r="I65" s="96" t="s">
        <v>82</v>
      </c>
      <c r="J65" s="96" t="s">
        <v>82</v>
      </c>
      <c r="K65" s="96" t="s">
        <v>82</v>
      </c>
      <c r="L65" s="82" t="s">
        <v>82</v>
      </c>
      <c r="M65" s="94" t="s">
        <v>82</v>
      </c>
    </row>
    <row r="66" spans="1:13" ht="13.9" customHeight="1">
      <c r="A66" s="6">
        <v>44531</v>
      </c>
      <c r="B66" s="114" t="s">
        <v>82</v>
      </c>
      <c r="C66" s="119" t="s">
        <v>82</v>
      </c>
      <c r="D66" s="96" t="s">
        <v>82</v>
      </c>
      <c r="E66" s="96" t="s">
        <v>82</v>
      </c>
      <c r="F66" s="96" t="s">
        <v>82</v>
      </c>
      <c r="G66" s="94" t="s">
        <v>82</v>
      </c>
      <c r="H66" s="96" t="s">
        <v>82</v>
      </c>
      <c r="I66" s="96" t="s">
        <v>82</v>
      </c>
      <c r="J66" s="96" t="s">
        <v>82</v>
      </c>
      <c r="K66" s="96" t="s">
        <v>82</v>
      </c>
      <c r="L66" s="82" t="s">
        <v>82</v>
      </c>
      <c r="M66" s="94" t="s">
        <v>82</v>
      </c>
    </row>
    <row r="67" spans="1:13" ht="13.9" customHeight="1">
      <c r="A67" s="6">
        <v>44562</v>
      </c>
      <c r="B67" s="113">
        <v>46600</v>
      </c>
      <c r="C67" s="28"/>
      <c r="D67" s="108">
        <v>9800</v>
      </c>
      <c r="E67" s="108">
        <v>9600</v>
      </c>
      <c r="F67" s="108">
        <v>26500</v>
      </c>
      <c r="G67" s="111">
        <v>800</v>
      </c>
      <c r="H67" s="108">
        <v>39300</v>
      </c>
      <c r="I67" s="108">
        <v>1500</v>
      </c>
      <c r="J67" s="108">
        <v>800</v>
      </c>
      <c r="K67" s="96" t="s">
        <v>82</v>
      </c>
      <c r="L67" s="108">
        <v>300</v>
      </c>
      <c r="M67" s="111">
        <v>4700</v>
      </c>
    </row>
    <row r="68" spans="1:13" ht="13.9" customHeight="1">
      <c r="A68" s="6">
        <v>44593</v>
      </c>
      <c r="B68" s="113">
        <v>64500</v>
      </c>
      <c r="C68" s="28"/>
      <c r="D68" s="108">
        <v>22800</v>
      </c>
      <c r="E68" s="108">
        <v>10400</v>
      </c>
      <c r="F68" s="108">
        <v>29000</v>
      </c>
      <c r="G68" s="111">
        <v>2300</v>
      </c>
      <c r="H68" s="108">
        <v>51300</v>
      </c>
      <c r="I68" s="108">
        <v>1900</v>
      </c>
      <c r="J68" s="108">
        <v>5100</v>
      </c>
      <c r="K68" s="108">
        <v>200</v>
      </c>
      <c r="L68" s="108">
        <v>100</v>
      </c>
      <c r="M68" s="111">
        <v>5800</v>
      </c>
    </row>
    <row r="69" spans="1:13" ht="13.9" customHeight="1">
      <c r="A69" s="6">
        <v>44621</v>
      </c>
      <c r="B69" s="113">
        <v>71500</v>
      </c>
      <c r="C69" s="28"/>
      <c r="D69" s="108">
        <v>28000</v>
      </c>
      <c r="E69" s="108">
        <v>12700</v>
      </c>
      <c r="F69" s="108">
        <v>28300</v>
      </c>
      <c r="G69" s="111">
        <v>2500</v>
      </c>
      <c r="H69" s="108">
        <v>60900</v>
      </c>
      <c r="I69" s="108">
        <v>2000</v>
      </c>
      <c r="J69" s="108">
        <v>3400</v>
      </c>
      <c r="K69" s="108">
        <v>100</v>
      </c>
      <c r="L69" s="108">
        <v>400</v>
      </c>
      <c r="M69" s="111">
        <v>4600</v>
      </c>
    </row>
    <row r="70" spans="1:13" ht="13.9" customHeight="1">
      <c r="A70" s="6">
        <v>44652</v>
      </c>
      <c r="B70" s="113">
        <v>167400</v>
      </c>
      <c r="C70" s="28"/>
      <c r="D70" s="108">
        <v>93800</v>
      </c>
      <c r="E70" s="108">
        <v>14800</v>
      </c>
      <c r="F70" s="108">
        <v>43100</v>
      </c>
      <c r="G70" s="111">
        <v>15700</v>
      </c>
      <c r="H70" s="108">
        <v>131500</v>
      </c>
      <c r="I70" s="108">
        <v>11200</v>
      </c>
      <c r="J70" s="108">
        <v>6700</v>
      </c>
      <c r="K70" s="108">
        <v>2800</v>
      </c>
      <c r="L70" s="108">
        <v>3300</v>
      </c>
      <c r="M70" s="111">
        <v>11900</v>
      </c>
    </row>
    <row r="71" spans="1:13" ht="13.9" customHeight="1">
      <c r="A71" s="6">
        <v>44682</v>
      </c>
      <c r="B71" s="113">
        <v>220100</v>
      </c>
      <c r="C71" s="28"/>
      <c r="D71" s="108">
        <v>146100</v>
      </c>
      <c r="E71" s="108">
        <v>13500</v>
      </c>
      <c r="F71" s="108">
        <v>46900</v>
      </c>
      <c r="G71" s="111">
        <v>13600</v>
      </c>
      <c r="H71" s="108">
        <v>164700</v>
      </c>
      <c r="I71" s="108">
        <v>13400</v>
      </c>
      <c r="J71" s="108">
        <v>7900</v>
      </c>
      <c r="K71" s="108">
        <v>14900</v>
      </c>
      <c r="L71" s="108">
        <v>2700</v>
      </c>
      <c r="M71" s="111">
        <v>16400</v>
      </c>
    </row>
    <row r="72" spans="1:13" ht="13.9" customHeight="1">
      <c r="A72" s="6">
        <v>44713</v>
      </c>
      <c r="B72" s="113">
        <v>242800</v>
      </c>
      <c r="C72" s="28"/>
      <c r="D72" s="108">
        <v>171000</v>
      </c>
      <c r="E72" s="108">
        <v>10100</v>
      </c>
      <c r="F72" s="108">
        <v>53900</v>
      </c>
      <c r="G72" s="111">
        <v>7900</v>
      </c>
      <c r="H72" s="108">
        <v>202500</v>
      </c>
      <c r="I72" s="108">
        <v>7900</v>
      </c>
      <c r="J72" s="108">
        <v>7000</v>
      </c>
      <c r="K72" s="108">
        <v>8500</v>
      </c>
      <c r="L72" s="108">
        <v>4200</v>
      </c>
      <c r="M72" s="111">
        <v>12800</v>
      </c>
    </row>
    <row r="73" spans="1:13" ht="13.9" customHeight="1">
      <c r="A73" s="6">
        <v>44743</v>
      </c>
      <c r="B73" s="113">
        <v>336100</v>
      </c>
      <c r="C73" s="28"/>
      <c r="D73" s="108">
        <v>247700</v>
      </c>
      <c r="E73" s="108">
        <v>13200</v>
      </c>
      <c r="F73" s="108">
        <v>71400</v>
      </c>
      <c r="G73" s="111">
        <v>3700</v>
      </c>
      <c r="H73" s="108">
        <v>271400</v>
      </c>
      <c r="I73" s="108">
        <v>15400</v>
      </c>
      <c r="J73" s="108">
        <v>6200</v>
      </c>
      <c r="K73" s="108">
        <v>12400</v>
      </c>
      <c r="L73" s="108">
        <v>10000</v>
      </c>
      <c r="M73" s="111">
        <v>20700</v>
      </c>
    </row>
    <row r="74" spans="1:13" ht="13.9" customHeight="1">
      <c r="A74" s="6">
        <v>44774</v>
      </c>
      <c r="B74" s="113">
        <v>436800</v>
      </c>
      <c r="C74" s="28"/>
      <c r="D74" s="108">
        <v>293900</v>
      </c>
      <c r="E74" s="108">
        <v>10000</v>
      </c>
      <c r="F74" s="108">
        <v>122200</v>
      </c>
      <c r="G74" s="111">
        <v>10600</v>
      </c>
      <c r="H74" s="108">
        <v>343400</v>
      </c>
      <c r="I74" s="108">
        <v>23900</v>
      </c>
      <c r="J74" s="108">
        <v>4800</v>
      </c>
      <c r="K74" s="108">
        <v>18200</v>
      </c>
      <c r="L74" s="108">
        <v>9000</v>
      </c>
      <c r="M74" s="107">
        <v>37400</v>
      </c>
    </row>
    <row r="75" spans="1:13" ht="13.9" customHeight="1">
      <c r="A75" s="6">
        <v>44805</v>
      </c>
      <c r="B75" s="113">
        <v>260000</v>
      </c>
      <c r="C75" s="28"/>
      <c r="D75" s="108">
        <v>177800</v>
      </c>
      <c r="E75" s="108">
        <v>11200</v>
      </c>
      <c r="F75" s="108">
        <v>64800</v>
      </c>
      <c r="G75" s="111">
        <v>6200</v>
      </c>
      <c r="H75" s="108">
        <v>199100</v>
      </c>
      <c r="I75" s="108">
        <v>7400</v>
      </c>
      <c r="J75" s="108">
        <v>6900</v>
      </c>
      <c r="K75" s="106">
        <v>13400</v>
      </c>
      <c r="L75" s="106">
        <v>8100</v>
      </c>
      <c r="M75" s="107">
        <v>25100</v>
      </c>
    </row>
    <row r="76" spans="1:13" ht="13.9" customHeight="1">
      <c r="A76" s="6">
        <v>44835</v>
      </c>
      <c r="B76" s="113">
        <v>175700</v>
      </c>
      <c r="C76" s="28"/>
      <c r="D76" s="108">
        <v>100000</v>
      </c>
      <c r="E76" s="108">
        <v>15500</v>
      </c>
      <c r="F76" s="108">
        <v>53000</v>
      </c>
      <c r="G76" s="111">
        <v>7300</v>
      </c>
      <c r="H76" s="108">
        <v>143700</v>
      </c>
      <c r="I76" s="108">
        <v>8300</v>
      </c>
      <c r="J76" s="108">
        <v>5000</v>
      </c>
      <c r="K76" s="108">
        <v>4600</v>
      </c>
      <c r="L76" s="108">
        <v>3200</v>
      </c>
      <c r="M76" s="107">
        <v>10800</v>
      </c>
    </row>
    <row r="77" spans="1:13" ht="13.9" customHeight="1">
      <c r="A77" s="6">
        <v>44866</v>
      </c>
      <c r="B77" s="113">
        <v>77500</v>
      </c>
      <c r="C77" s="28"/>
      <c r="D77" s="108">
        <v>25100</v>
      </c>
      <c r="E77" s="108">
        <v>17800</v>
      </c>
      <c r="F77" s="108">
        <v>30500</v>
      </c>
      <c r="G77" s="111">
        <v>4200</v>
      </c>
      <c r="H77" s="108">
        <v>58800</v>
      </c>
      <c r="I77" s="108">
        <v>5500</v>
      </c>
      <c r="J77" s="108">
        <v>3500</v>
      </c>
      <c r="K77" s="108">
        <v>500</v>
      </c>
      <c r="L77" s="108">
        <v>900</v>
      </c>
      <c r="M77" s="111">
        <v>8300</v>
      </c>
    </row>
    <row r="78" spans="1:13" ht="13.9" customHeight="1">
      <c r="A78" s="6">
        <v>44896</v>
      </c>
      <c r="B78" s="113">
        <v>84900</v>
      </c>
      <c r="C78" s="28"/>
      <c r="D78" s="108">
        <v>13900</v>
      </c>
      <c r="E78" s="108">
        <v>12400</v>
      </c>
      <c r="F78" s="108">
        <v>58200</v>
      </c>
      <c r="G78" s="111">
        <v>500</v>
      </c>
      <c r="H78" s="108">
        <v>64600</v>
      </c>
      <c r="I78" s="108">
        <v>4400</v>
      </c>
      <c r="J78" s="108">
        <v>3500</v>
      </c>
      <c r="K78" s="108">
        <v>100</v>
      </c>
      <c r="L78" s="108">
        <v>500</v>
      </c>
      <c r="M78" s="105">
        <v>11900</v>
      </c>
    </row>
    <row r="79" spans="1:13" ht="13.9" customHeight="1">
      <c r="A79" s="6">
        <v>44927</v>
      </c>
      <c r="B79" s="115">
        <v>70000</v>
      </c>
      <c r="C79" s="30">
        <v>0.50214592274678094</v>
      </c>
      <c r="D79" s="108">
        <v>7000</v>
      </c>
      <c r="E79" s="108">
        <v>11700</v>
      </c>
      <c r="F79" s="108">
        <v>48900</v>
      </c>
      <c r="G79" s="111">
        <v>2400</v>
      </c>
      <c r="H79" s="108">
        <v>49500</v>
      </c>
      <c r="I79" s="108">
        <v>900</v>
      </c>
      <c r="J79" s="108">
        <v>2000</v>
      </c>
      <c r="K79" s="108">
        <v>400</v>
      </c>
      <c r="L79" s="108">
        <v>300</v>
      </c>
      <c r="M79" s="111">
        <v>17000</v>
      </c>
    </row>
    <row r="80" spans="1:13" ht="13.9" customHeight="1">
      <c r="A80" s="6">
        <v>44958</v>
      </c>
      <c r="B80" s="115">
        <v>63600</v>
      </c>
      <c r="C80" s="30">
        <v>-1.3953488372092976E-2</v>
      </c>
      <c r="D80" s="108">
        <v>18200</v>
      </c>
      <c r="E80" s="108">
        <v>15500</v>
      </c>
      <c r="F80" s="108">
        <v>28400</v>
      </c>
      <c r="G80" s="111">
        <v>1400</v>
      </c>
      <c r="H80" s="108">
        <v>47500</v>
      </c>
      <c r="I80" s="108">
        <v>5500</v>
      </c>
      <c r="J80" s="108">
        <v>3600</v>
      </c>
      <c r="K80" s="108">
        <v>100</v>
      </c>
      <c r="L80" s="96" t="s">
        <v>82</v>
      </c>
      <c r="M80" s="111">
        <v>6900</v>
      </c>
    </row>
    <row r="81" spans="1:13" ht="13.9" customHeight="1">
      <c r="A81" s="6">
        <v>44986</v>
      </c>
      <c r="B81" s="115">
        <v>78700</v>
      </c>
      <c r="C81" s="30">
        <v>0.10069930069930066</v>
      </c>
      <c r="D81" s="108">
        <v>30100</v>
      </c>
      <c r="E81" s="108">
        <v>14400</v>
      </c>
      <c r="F81" s="108">
        <v>29100</v>
      </c>
      <c r="G81" s="111">
        <v>5000</v>
      </c>
      <c r="H81" s="108">
        <v>65500</v>
      </c>
      <c r="I81" s="108">
        <v>4200</v>
      </c>
      <c r="J81" s="108">
        <v>3000</v>
      </c>
      <c r="K81" s="108">
        <v>300</v>
      </c>
      <c r="L81" s="108">
        <v>600</v>
      </c>
      <c r="M81" s="111">
        <v>5100</v>
      </c>
    </row>
    <row r="82" spans="1:13" ht="13.9" customHeight="1">
      <c r="A82" s="6">
        <v>45017</v>
      </c>
      <c r="B82" s="115">
        <v>178900</v>
      </c>
      <c r="C82" s="30">
        <v>6.8697729988052458E-2</v>
      </c>
      <c r="D82" s="108">
        <v>89600</v>
      </c>
      <c r="E82" s="108">
        <v>9500</v>
      </c>
      <c r="F82" s="108">
        <v>62300</v>
      </c>
      <c r="G82" s="111">
        <v>17500</v>
      </c>
      <c r="H82" s="108">
        <v>143400</v>
      </c>
      <c r="I82" s="108">
        <v>11800</v>
      </c>
      <c r="J82" s="108">
        <v>5000</v>
      </c>
      <c r="K82" s="108">
        <v>2100</v>
      </c>
      <c r="L82" s="108">
        <v>4100</v>
      </c>
      <c r="M82" s="111">
        <v>12500</v>
      </c>
    </row>
    <row r="83" spans="1:13" ht="13.9" customHeight="1">
      <c r="A83" s="6">
        <v>45047</v>
      </c>
      <c r="B83" s="115">
        <v>217000</v>
      </c>
      <c r="C83" s="30">
        <v>-1.4084507042253449E-2</v>
      </c>
      <c r="D83" s="108">
        <v>143800</v>
      </c>
      <c r="E83" s="108">
        <v>14700</v>
      </c>
      <c r="F83" s="108">
        <v>45100</v>
      </c>
      <c r="G83" s="111">
        <v>13400</v>
      </c>
      <c r="H83" s="108">
        <v>157800</v>
      </c>
      <c r="I83" s="108">
        <v>19800</v>
      </c>
      <c r="J83" s="108">
        <v>6400</v>
      </c>
      <c r="K83" s="108">
        <v>8700</v>
      </c>
      <c r="L83" s="108">
        <v>4000</v>
      </c>
      <c r="M83" s="111">
        <v>20400</v>
      </c>
    </row>
    <row r="84" spans="1:13">
      <c r="A84" s="6">
        <v>45078</v>
      </c>
      <c r="B84" s="115">
        <v>258600</v>
      </c>
      <c r="C84" s="30">
        <v>6.5074135090609678E-2</v>
      </c>
      <c r="D84" s="108">
        <v>181100</v>
      </c>
      <c r="E84" s="108">
        <v>15100</v>
      </c>
      <c r="F84" s="108">
        <v>53000</v>
      </c>
      <c r="G84" s="111">
        <v>9500</v>
      </c>
      <c r="H84" s="108">
        <v>209200</v>
      </c>
      <c r="I84" s="108">
        <v>6600</v>
      </c>
      <c r="J84" s="108">
        <v>11000</v>
      </c>
      <c r="K84" s="108">
        <v>10800</v>
      </c>
      <c r="L84" s="108">
        <v>5500</v>
      </c>
      <c r="M84" s="111">
        <v>15400</v>
      </c>
    </row>
    <row r="85" spans="1:13">
      <c r="A85" s="6">
        <v>45108</v>
      </c>
      <c r="B85" s="115">
        <v>356700</v>
      </c>
      <c r="C85" s="30">
        <v>6.1291282356441601E-2</v>
      </c>
      <c r="D85" s="108">
        <v>252300</v>
      </c>
      <c r="E85" s="108">
        <v>13700</v>
      </c>
      <c r="F85" s="108">
        <v>83700</v>
      </c>
      <c r="G85" s="111">
        <v>6900</v>
      </c>
      <c r="H85" s="108">
        <v>278100</v>
      </c>
      <c r="I85" s="108">
        <v>17400</v>
      </c>
      <c r="J85" s="108">
        <v>5800</v>
      </c>
      <c r="K85" s="108">
        <v>20400</v>
      </c>
      <c r="L85" s="108">
        <v>8300</v>
      </c>
      <c r="M85" s="111">
        <v>26700</v>
      </c>
    </row>
    <row r="86" spans="1:13">
      <c r="A86" s="6">
        <v>45139</v>
      </c>
      <c r="B86" s="115">
        <v>437200</v>
      </c>
      <c r="C86" s="30">
        <v>9.1575091575094806E-4</v>
      </c>
      <c r="D86" s="108">
        <v>268200</v>
      </c>
      <c r="E86" s="108">
        <v>14200</v>
      </c>
      <c r="F86" s="108">
        <v>145900</v>
      </c>
      <c r="G86" s="111">
        <v>8900</v>
      </c>
      <c r="H86" s="108">
        <v>342800</v>
      </c>
      <c r="I86" s="108">
        <v>27400</v>
      </c>
      <c r="J86" s="108">
        <v>11300</v>
      </c>
      <c r="K86" s="108">
        <v>12300</v>
      </c>
      <c r="L86" s="108">
        <v>10400</v>
      </c>
      <c r="M86" s="107">
        <v>32900</v>
      </c>
    </row>
    <row r="87" spans="1:13">
      <c r="A87" s="6">
        <v>45170</v>
      </c>
      <c r="B87" s="115">
        <v>278500</v>
      </c>
      <c r="C87" s="30">
        <v>7.1153846153846137E-2</v>
      </c>
      <c r="D87" s="108">
        <v>190500</v>
      </c>
      <c r="E87" s="108">
        <v>13900</v>
      </c>
      <c r="F87" s="108">
        <v>66700</v>
      </c>
      <c r="G87" s="111">
        <v>7400</v>
      </c>
      <c r="H87" s="106">
        <v>220300</v>
      </c>
      <c r="I87" s="106">
        <v>16700</v>
      </c>
      <c r="J87" s="108">
        <v>10200</v>
      </c>
      <c r="K87" s="106">
        <v>10800</v>
      </c>
      <c r="L87" s="106">
        <v>3800</v>
      </c>
      <c r="M87" s="107">
        <v>16500</v>
      </c>
    </row>
    <row r="88" spans="1:13">
      <c r="A88" s="6">
        <v>45200</v>
      </c>
      <c r="B88" s="115">
        <v>184600</v>
      </c>
      <c r="C88" s="30">
        <v>5.0654524758110428E-2</v>
      </c>
      <c r="D88" s="108">
        <v>107700</v>
      </c>
      <c r="E88" s="108">
        <v>15800</v>
      </c>
      <c r="F88" s="108">
        <v>45300</v>
      </c>
      <c r="G88" s="111">
        <v>15700</v>
      </c>
      <c r="H88" s="108">
        <v>136400</v>
      </c>
      <c r="I88" s="108">
        <v>19400</v>
      </c>
      <c r="J88" s="108">
        <v>10600</v>
      </c>
      <c r="K88" s="108">
        <v>2600</v>
      </c>
      <c r="L88" s="108">
        <v>1900</v>
      </c>
      <c r="M88" s="107">
        <v>13700</v>
      </c>
    </row>
    <row r="89" spans="1:13">
      <c r="A89" s="6">
        <v>45231</v>
      </c>
      <c r="B89" s="115">
        <v>77100</v>
      </c>
      <c r="C89" s="30">
        <v>-5.1612903225806408E-3</v>
      </c>
      <c r="D89" s="108">
        <v>25700</v>
      </c>
      <c r="E89" s="108">
        <v>18800</v>
      </c>
      <c r="F89" s="108">
        <v>28200</v>
      </c>
      <c r="G89" s="111">
        <v>4400</v>
      </c>
      <c r="H89" s="108">
        <v>58300</v>
      </c>
      <c r="I89" s="108">
        <v>1300</v>
      </c>
      <c r="J89" s="108">
        <v>3400</v>
      </c>
      <c r="K89" s="108">
        <v>300</v>
      </c>
      <c r="L89" s="108">
        <v>2100</v>
      </c>
      <c r="M89" s="111">
        <v>11800</v>
      </c>
    </row>
    <row r="90" spans="1:13">
      <c r="A90" s="6">
        <v>45261</v>
      </c>
      <c r="B90" s="115">
        <v>67400</v>
      </c>
      <c r="C90" s="30">
        <v>-0.20612485276796236</v>
      </c>
      <c r="D90" s="108">
        <v>18100</v>
      </c>
      <c r="E90" s="108">
        <v>10500</v>
      </c>
      <c r="F90" s="108">
        <v>37600</v>
      </c>
      <c r="G90" s="111">
        <v>1200</v>
      </c>
      <c r="H90" s="108">
        <v>55300</v>
      </c>
      <c r="I90" s="108">
        <v>3100</v>
      </c>
      <c r="J90" s="108">
        <v>2500</v>
      </c>
      <c r="K90" s="108">
        <v>300</v>
      </c>
      <c r="L90" s="108">
        <v>2000</v>
      </c>
      <c r="M90" s="105">
        <v>4200</v>
      </c>
    </row>
    <row r="91" spans="1:13">
      <c r="A91" s="6">
        <v>45292</v>
      </c>
      <c r="B91" s="112">
        <v>71200</v>
      </c>
      <c r="C91" s="30">
        <v>1.7142857142857081E-2</v>
      </c>
      <c r="D91" s="110">
        <v>13600</v>
      </c>
      <c r="E91" s="110">
        <v>7300</v>
      </c>
      <c r="F91" s="110">
        <v>45300</v>
      </c>
      <c r="G91" s="109">
        <v>5000</v>
      </c>
      <c r="H91" s="110">
        <v>52300</v>
      </c>
      <c r="I91" s="110">
        <v>1400</v>
      </c>
      <c r="J91" s="110">
        <v>1700</v>
      </c>
      <c r="K91" s="110">
        <v>600</v>
      </c>
      <c r="L91" s="110">
        <v>600</v>
      </c>
      <c r="M91" s="109">
        <v>14500</v>
      </c>
    </row>
    <row r="92" spans="1:13" ht="13.9" customHeight="1">
      <c r="A92" s="6">
        <v>45323</v>
      </c>
      <c r="B92" s="112">
        <v>62700</v>
      </c>
      <c r="C92" s="30">
        <v>-1.415094339622641E-2</v>
      </c>
      <c r="D92" s="110">
        <v>18100</v>
      </c>
      <c r="E92" s="110">
        <v>15400</v>
      </c>
      <c r="F92" s="110">
        <v>24600</v>
      </c>
      <c r="G92" s="109">
        <v>4600</v>
      </c>
      <c r="H92" s="110">
        <v>46300</v>
      </c>
      <c r="I92" s="110">
        <v>8800</v>
      </c>
      <c r="J92" s="110">
        <v>3300</v>
      </c>
      <c r="K92" s="110">
        <v>400</v>
      </c>
      <c r="L92" s="110">
        <v>1000</v>
      </c>
      <c r="M92" s="109">
        <v>3000</v>
      </c>
    </row>
    <row r="93" spans="1:13">
      <c r="A93" s="6">
        <v>45352</v>
      </c>
      <c r="B93" s="112">
        <v>87400</v>
      </c>
      <c r="C93" s="30">
        <v>0.11054637865311306</v>
      </c>
      <c r="D93" s="110">
        <v>37500</v>
      </c>
      <c r="E93" s="110">
        <v>14800</v>
      </c>
      <c r="F93" s="110">
        <v>28800</v>
      </c>
      <c r="G93" s="109">
        <v>6200</v>
      </c>
      <c r="H93" s="110">
        <v>64100</v>
      </c>
      <c r="I93" s="110">
        <v>6300</v>
      </c>
      <c r="J93" s="110">
        <v>5700</v>
      </c>
      <c r="K93" s="110">
        <v>300</v>
      </c>
      <c r="L93" s="110">
        <v>2000</v>
      </c>
      <c r="M93" s="109">
        <v>9000</v>
      </c>
    </row>
    <row r="94" spans="1:13">
      <c r="A94" s="6">
        <v>45383</v>
      </c>
      <c r="B94" s="112">
        <v>162200</v>
      </c>
      <c r="C94" s="30">
        <v>-9.334823923979868E-2</v>
      </c>
      <c r="D94" s="110">
        <v>89300</v>
      </c>
      <c r="E94" s="110">
        <v>12100</v>
      </c>
      <c r="F94" s="110">
        <v>50100</v>
      </c>
      <c r="G94" s="109">
        <v>10800</v>
      </c>
      <c r="H94" s="110">
        <v>124600</v>
      </c>
      <c r="I94" s="110">
        <v>21800</v>
      </c>
      <c r="J94" s="110">
        <v>4200</v>
      </c>
      <c r="K94" s="110">
        <v>800</v>
      </c>
      <c r="L94" s="110">
        <v>3300</v>
      </c>
      <c r="M94" s="109">
        <v>7500</v>
      </c>
    </row>
    <row r="95" spans="1:13">
      <c r="A95" s="6">
        <v>45413</v>
      </c>
      <c r="B95" s="112">
        <v>240900</v>
      </c>
      <c r="C95" s="30">
        <v>0.11013824884792627</v>
      </c>
      <c r="D95" s="110">
        <v>171800</v>
      </c>
      <c r="E95" s="110">
        <v>14300</v>
      </c>
      <c r="F95" s="110">
        <v>36800</v>
      </c>
      <c r="G95" s="109">
        <v>18000</v>
      </c>
      <c r="H95" s="110">
        <v>165800</v>
      </c>
      <c r="I95" s="110">
        <v>32600</v>
      </c>
      <c r="J95" s="110">
        <v>7600</v>
      </c>
      <c r="K95" s="110">
        <v>11100</v>
      </c>
      <c r="L95" s="110">
        <v>2600</v>
      </c>
      <c r="M95" s="109">
        <v>21200</v>
      </c>
    </row>
    <row r="96" spans="1:13">
      <c r="A96" s="6">
        <v>45444</v>
      </c>
      <c r="B96" s="112">
        <v>259300</v>
      </c>
      <c r="C96" s="30">
        <v>2.7068832173240765E-3</v>
      </c>
      <c r="D96" s="110">
        <v>177800</v>
      </c>
      <c r="E96" s="110">
        <v>12800</v>
      </c>
      <c r="F96" s="110">
        <v>58700</v>
      </c>
      <c r="G96" s="109">
        <v>10000</v>
      </c>
      <c r="H96" s="110">
        <v>203500</v>
      </c>
      <c r="I96" s="110">
        <v>10300</v>
      </c>
      <c r="J96" s="110">
        <v>5200</v>
      </c>
      <c r="K96" s="110">
        <v>12900</v>
      </c>
      <c r="L96" s="110">
        <v>4200</v>
      </c>
      <c r="M96" s="109">
        <v>23100</v>
      </c>
    </row>
    <row r="97" spans="1:13">
      <c r="A97" s="6">
        <v>45474</v>
      </c>
      <c r="B97" s="112">
        <v>303700</v>
      </c>
      <c r="C97" s="30">
        <v>-0.14858424446313434</v>
      </c>
      <c r="D97" s="110">
        <v>216400</v>
      </c>
      <c r="E97" s="110">
        <v>11600</v>
      </c>
      <c r="F97" s="110">
        <v>66200</v>
      </c>
      <c r="G97" s="109">
        <v>9600</v>
      </c>
      <c r="H97" s="110">
        <v>239800</v>
      </c>
      <c r="I97" s="110">
        <v>16800</v>
      </c>
      <c r="J97" s="110">
        <v>5600</v>
      </c>
      <c r="K97" s="110">
        <v>14600</v>
      </c>
      <c r="L97" s="110">
        <v>2800</v>
      </c>
      <c r="M97" s="109">
        <v>24100</v>
      </c>
    </row>
    <row r="98" spans="1:13">
      <c r="A98" s="6">
        <v>45505</v>
      </c>
      <c r="B98" s="112">
        <v>398900</v>
      </c>
      <c r="C98" s="30">
        <v>-8.7602927721866453E-2</v>
      </c>
      <c r="D98" s="110">
        <v>287900</v>
      </c>
      <c r="E98" s="110">
        <v>9600</v>
      </c>
      <c r="F98" s="110">
        <v>97000</v>
      </c>
      <c r="G98" s="109">
        <v>4400</v>
      </c>
      <c r="H98" s="110">
        <v>316300</v>
      </c>
      <c r="I98" s="110">
        <v>33000</v>
      </c>
      <c r="J98" s="110">
        <v>10700</v>
      </c>
      <c r="K98" s="110">
        <v>14900</v>
      </c>
      <c r="L98" s="110">
        <v>3900</v>
      </c>
      <c r="M98" s="109">
        <v>20000</v>
      </c>
    </row>
    <row r="99" spans="1:13">
      <c r="A99" s="6">
        <v>45536</v>
      </c>
      <c r="B99" s="112">
        <v>242900</v>
      </c>
      <c r="C99" s="30">
        <v>-0.12782764811490124</v>
      </c>
      <c r="D99" s="110">
        <v>169400</v>
      </c>
      <c r="E99" s="110">
        <v>10700</v>
      </c>
      <c r="F99" s="110">
        <v>54000</v>
      </c>
      <c r="G99" s="109">
        <v>8800</v>
      </c>
      <c r="H99" s="110">
        <v>200400</v>
      </c>
      <c r="I99" s="110">
        <v>7500</v>
      </c>
      <c r="J99" s="110">
        <v>10600</v>
      </c>
      <c r="K99" s="110">
        <v>10300</v>
      </c>
      <c r="L99" s="110">
        <v>2900</v>
      </c>
      <c r="M99" s="109">
        <v>11300</v>
      </c>
    </row>
    <row r="100" spans="1:13">
      <c r="A100" s="6">
        <v>45566</v>
      </c>
      <c r="B100" s="112">
        <v>162400</v>
      </c>
      <c r="C100" s="30">
        <v>-0.12026002166847234</v>
      </c>
      <c r="D100" s="110">
        <v>94500</v>
      </c>
      <c r="E100" s="110">
        <v>12700</v>
      </c>
      <c r="F100" s="110">
        <v>39400</v>
      </c>
      <c r="G100" s="109">
        <v>15800</v>
      </c>
      <c r="H100" s="110">
        <v>130400</v>
      </c>
      <c r="I100" s="110">
        <v>9100</v>
      </c>
      <c r="J100" s="110">
        <v>8700</v>
      </c>
      <c r="K100" s="110">
        <v>3500</v>
      </c>
      <c r="L100" s="110">
        <v>600</v>
      </c>
      <c r="M100" s="109">
        <v>10200</v>
      </c>
    </row>
    <row r="101" spans="1:13">
      <c r="A101" s="6">
        <v>45597</v>
      </c>
      <c r="B101" s="112">
        <v>92800</v>
      </c>
      <c r="C101" s="30">
        <v>0.20363164721141375</v>
      </c>
      <c r="D101" s="110">
        <v>37300</v>
      </c>
      <c r="E101" s="110">
        <v>14200</v>
      </c>
      <c r="F101" s="110">
        <v>36100</v>
      </c>
      <c r="G101" s="109">
        <v>5300</v>
      </c>
      <c r="H101" s="110">
        <v>71400</v>
      </c>
      <c r="I101" s="110">
        <v>4500</v>
      </c>
      <c r="J101" s="110">
        <v>4500</v>
      </c>
      <c r="K101" s="110">
        <v>200</v>
      </c>
      <c r="L101" s="110">
        <v>800</v>
      </c>
      <c r="M101" s="109">
        <v>11400</v>
      </c>
    </row>
    <row r="102" spans="1:13">
      <c r="A102" s="6">
        <v>45627</v>
      </c>
      <c r="B102" s="112">
        <v>78000</v>
      </c>
      <c r="C102" s="30">
        <v>0.15727002967359055</v>
      </c>
      <c r="D102" s="110">
        <v>24100</v>
      </c>
      <c r="E102" s="110">
        <v>11300</v>
      </c>
      <c r="F102" s="110">
        <v>40500</v>
      </c>
      <c r="G102" s="109">
        <v>2100</v>
      </c>
      <c r="H102" s="110">
        <v>59200</v>
      </c>
      <c r="I102" s="110">
        <v>8800</v>
      </c>
      <c r="J102" s="110">
        <v>3900</v>
      </c>
      <c r="K102" s="110">
        <v>0</v>
      </c>
      <c r="L102" s="110">
        <v>700</v>
      </c>
      <c r="M102" s="109">
        <v>5400</v>
      </c>
    </row>
    <row r="103" spans="1:13">
      <c r="A103" s="6">
        <v>45658</v>
      </c>
      <c r="B103" s="112">
        <v>64100</v>
      </c>
      <c r="C103" s="30">
        <v>-9.9719101123595527E-2</v>
      </c>
      <c r="D103" s="110">
        <v>10400</v>
      </c>
      <c r="E103" s="110">
        <v>10100</v>
      </c>
      <c r="F103" s="110">
        <v>39700</v>
      </c>
      <c r="G103" s="109">
        <v>3900</v>
      </c>
      <c r="H103" s="110">
        <v>51900</v>
      </c>
      <c r="I103" s="110">
        <v>900</v>
      </c>
      <c r="J103" s="110">
        <v>2700</v>
      </c>
      <c r="K103" s="110">
        <v>200</v>
      </c>
      <c r="L103" s="110">
        <v>400</v>
      </c>
      <c r="M103" s="109">
        <v>8100</v>
      </c>
    </row>
    <row r="104" spans="1:13">
      <c r="A104" s="6">
        <v>45689</v>
      </c>
      <c r="B104" s="112">
        <v>63800</v>
      </c>
      <c r="C104" s="30">
        <v>1.7543859649122879E-2</v>
      </c>
      <c r="D104" s="110">
        <v>18500</v>
      </c>
      <c r="E104" s="110">
        <v>12900</v>
      </c>
      <c r="F104" s="110">
        <v>28100</v>
      </c>
      <c r="G104" s="109">
        <v>4200</v>
      </c>
      <c r="H104" s="110">
        <v>49000</v>
      </c>
      <c r="I104" s="110">
        <v>3500</v>
      </c>
      <c r="J104" s="110">
        <v>2500</v>
      </c>
      <c r="K104" s="110">
        <v>0</v>
      </c>
      <c r="L104" s="110">
        <v>200</v>
      </c>
      <c r="M104" s="109">
        <v>8500</v>
      </c>
    </row>
    <row r="105" spans="1:13">
      <c r="A105" s="6">
        <v>45717</v>
      </c>
      <c r="B105" s="112">
        <v>80300</v>
      </c>
      <c r="C105" s="30">
        <v>-8.1235697940503393E-2</v>
      </c>
      <c r="D105" s="110">
        <v>28500</v>
      </c>
      <c r="E105" s="110">
        <v>13300</v>
      </c>
      <c r="F105" s="110">
        <v>33100</v>
      </c>
      <c r="G105" s="109">
        <v>5400</v>
      </c>
      <c r="H105" s="110">
        <v>69100</v>
      </c>
      <c r="I105" s="110">
        <v>2300</v>
      </c>
      <c r="J105" s="110">
        <v>3700</v>
      </c>
      <c r="K105" s="110">
        <v>600</v>
      </c>
      <c r="L105" s="110">
        <v>700</v>
      </c>
      <c r="M105" s="109">
        <v>3900</v>
      </c>
    </row>
    <row r="106" spans="1:13">
      <c r="A106" s="6">
        <v>45748</v>
      </c>
      <c r="B106" s="112">
        <v>143900</v>
      </c>
      <c r="C106" s="30">
        <v>-0.11282367447595561</v>
      </c>
      <c r="D106" s="110">
        <v>70800</v>
      </c>
      <c r="E106" s="110">
        <v>11600</v>
      </c>
      <c r="F106" s="110">
        <v>52100</v>
      </c>
      <c r="G106" s="109">
        <v>9500</v>
      </c>
      <c r="H106" s="110">
        <v>114500</v>
      </c>
      <c r="I106" s="110">
        <v>11300</v>
      </c>
      <c r="J106" s="110">
        <v>4500</v>
      </c>
      <c r="K106" s="110">
        <v>2800</v>
      </c>
      <c r="L106" s="110">
        <v>1300</v>
      </c>
      <c r="M106" s="109">
        <v>9600</v>
      </c>
    </row>
    <row r="107" spans="1:13">
      <c r="A107" s="6">
        <v>45778</v>
      </c>
      <c r="B107" s="112">
        <v>211600</v>
      </c>
      <c r="C107" s="30">
        <v>-0.12162723121627224</v>
      </c>
      <c r="D107" s="110">
        <v>132200</v>
      </c>
      <c r="E107" s="110">
        <v>22500</v>
      </c>
      <c r="F107" s="110">
        <v>39100</v>
      </c>
      <c r="G107" s="109">
        <v>17900</v>
      </c>
      <c r="H107" s="110">
        <v>154500</v>
      </c>
      <c r="I107" s="110">
        <v>11500</v>
      </c>
      <c r="J107" s="110">
        <v>4400</v>
      </c>
      <c r="K107" s="110">
        <v>8700</v>
      </c>
      <c r="L107" s="110">
        <v>3200</v>
      </c>
      <c r="M107" s="109">
        <v>29400</v>
      </c>
    </row>
    <row r="108" spans="1:13">
      <c r="A108" s="6">
        <v>45809</v>
      </c>
      <c r="B108" s="112">
        <v>201000</v>
      </c>
      <c r="C108" s="30">
        <v>-0.22483609718472805</v>
      </c>
      <c r="D108" s="110">
        <v>134000</v>
      </c>
      <c r="E108" s="110">
        <v>15400</v>
      </c>
      <c r="F108" s="110">
        <v>42100</v>
      </c>
      <c r="G108" s="109">
        <v>9600</v>
      </c>
      <c r="H108" s="110">
        <v>160400</v>
      </c>
      <c r="I108" s="110">
        <v>7500</v>
      </c>
      <c r="J108" s="110">
        <v>3900</v>
      </c>
      <c r="K108" s="110">
        <v>11300</v>
      </c>
      <c r="L108" s="110">
        <v>2700</v>
      </c>
      <c r="M108" s="109">
        <v>15300</v>
      </c>
    </row>
    <row r="109" spans="1:13">
      <c r="A109" s="6">
        <v>45839</v>
      </c>
      <c r="B109" s="112">
        <v>274400</v>
      </c>
      <c r="C109" s="30">
        <v>-9.6476786302271911E-2</v>
      </c>
      <c r="D109" s="110">
        <v>197200</v>
      </c>
      <c r="E109" s="110">
        <v>14600</v>
      </c>
      <c r="F109" s="110">
        <v>54500</v>
      </c>
      <c r="G109" s="109">
        <v>8100</v>
      </c>
      <c r="H109" s="110">
        <v>208500</v>
      </c>
      <c r="I109" s="110">
        <v>12400</v>
      </c>
      <c r="J109" s="110">
        <v>7200</v>
      </c>
      <c r="K109" s="110">
        <v>20300</v>
      </c>
      <c r="L109" s="110">
        <v>4600</v>
      </c>
      <c r="M109" s="109">
        <v>21400</v>
      </c>
    </row>
    <row r="110" spans="1:13">
      <c r="A110" s="6">
        <v>45870</v>
      </c>
      <c r="B110" s="112">
        <v>377200</v>
      </c>
      <c r="C110" s="30">
        <v>-5.4399598896966668E-2</v>
      </c>
      <c r="D110" s="110">
        <v>251300</v>
      </c>
      <c r="E110" s="110">
        <v>12300</v>
      </c>
      <c r="F110" s="110">
        <v>99600</v>
      </c>
      <c r="G110" s="109">
        <v>14100</v>
      </c>
      <c r="H110" s="110">
        <v>291500</v>
      </c>
      <c r="I110" s="110">
        <v>19000</v>
      </c>
      <c r="J110" s="110">
        <v>5500</v>
      </c>
      <c r="K110" s="110">
        <v>18900</v>
      </c>
      <c r="L110" s="110">
        <v>9500</v>
      </c>
      <c r="M110" s="109">
        <v>32800</v>
      </c>
    </row>
    <row r="111" spans="1:13">
      <c r="A111" s="6">
        <v>45901</v>
      </c>
      <c r="B111" s="112">
        <v>226600</v>
      </c>
      <c r="C111" s="30">
        <v>-6.7105804857966259E-2</v>
      </c>
      <c r="D111" s="110">
        <v>149900</v>
      </c>
      <c r="E111" s="110">
        <v>15200</v>
      </c>
      <c r="F111" s="110">
        <v>55700</v>
      </c>
      <c r="G111" s="109">
        <v>5900</v>
      </c>
      <c r="H111" s="110">
        <v>193700</v>
      </c>
      <c r="I111" s="110">
        <v>4100</v>
      </c>
      <c r="J111" s="110">
        <v>3300</v>
      </c>
      <c r="K111" s="110">
        <v>7500</v>
      </c>
      <c r="L111" s="110">
        <v>3300</v>
      </c>
      <c r="M111" s="109">
        <v>14700</v>
      </c>
    </row>
    <row r="112" spans="1:13">
      <c r="A112" s="6">
        <v>45931</v>
      </c>
      <c r="B112" s="112">
        <v>135100</v>
      </c>
      <c r="C112" s="30">
        <v>-0.16810344827586207</v>
      </c>
      <c r="D112" s="110">
        <v>65200</v>
      </c>
      <c r="E112" s="110">
        <v>26600</v>
      </c>
      <c r="F112" s="110">
        <v>39900</v>
      </c>
      <c r="G112" s="109">
        <v>3400</v>
      </c>
      <c r="H112" s="110">
        <v>106000</v>
      </c>
      <c r="I112" s="110">
        <v>4100</v>
      </c>
      <c r="J112" s="110">
        <v>4700</v>
      </c>
      <c r="K112" s="110">
        <v>2100</v>
      </c>
      <c r="L112" s="110">
        <v>1100</v>
      </c>
      <c r="M112" s="109">
        <v>17000</v>
      </c>
    </row>
    <row r="113" spans="1:13">
      <c r="A113" s="6">
        <v>45962</v>
      </c>
      <c r="B113" s="112">
        <v>76300</v>
      </c>
      <c r="C113" s="30">
        <v>-0.17780172413793111</v>
      </c>
      <c r="D113" s="110">
        <v>23500</v>
      </c>
      <c r="E113" s="110">
        <v>16300</v>
      </c>
      <c r="F113" s="110">
        <v>32700</v>
      </c>
      <c r="G113" s="109">
        <v>3800</v>
      </c>
      <c r="H113" s="110">
        <v>64600</v>
      </c>
      <c r="I113" s="110">
        <v>2200</v>
      </c>
      <c r="J113" s="110">
        <v>2800</v>
      </c>
      <c r="K113" s="110">
        <v>400</v>
      </c>
      <c r="L113" s="110">
        <v>900</v>
      </c>
      <c r="M113" s="109">
        <v>5500</v>
      </c>
    </row>
    <row r="114" spans="1:13">
      <c r="A114" s="6">
        <v>45992</v>
      </c>
      <c r="B114" s="112">
        <v>60900</v>
      </c>
      <c r="C114" s="30">
        <v>-0.2192307692307692</v>
      </c>
      <c r="D114" s="110">
        <v>16800</v>
      </c>
      <c r="E114" s="110">
        <v>10400</v>
      </c>
      <c r="F114" s="110">
        <v>30800</v>
      </c>
      <c r="G114" s="109">
        <v>2800</v>
      </c>
      <c r="H114" s="110">
        <v>50300</v>
      </c>
      <c r="I114" s="110">
        <v>2300</v>
      </c>
      <c r="J114" s="110">
        <v>2300</v>
      </c>
      <c r="K114" s="110">
        <v>200</v>
      </c>
      <c r="L114" s="110">
        <v>200</v>
      </c>
      <c r="M114" s="109">
        <v>5500</v>
      </c>
    </row>
    <row r="115" spans="1:13">
      <c r="A115" s="6">
        <v>46023</v>
      </c>
      <c r="B115" s="112">
        <v>65000</v>
      </c>
      <c r="C115" s="30">
        <v>1.4040561622464764E-2</v>
      </c>
      <c r="D115" s="110">
        <v>10800</v>
      </c>
      <c r="E115" s="110">
        <v>11000</v>
      </c>
      <c r="F115" s="110">
        <v>40100</v>
      </c>
      <c r="G115" s="109">
        <v>3200</v>
      </c>
      <c r="H115" s="110">
        <v>47900</v>
      </c>
      <c r="I115" s="110">
        <v>2600</v>
      </c>
      <c r="J115" s="110">
        <v>2100</v>
      </c>
      <c r="K115" s="110">
        <v>200</v>
      </c>
      <c r="L115" s="110">
        <v>200</v>
      </c>
      <c r="M115" s="109">
        <v>12000</v>
      </c>
    </row>
    <row r="116" spans="1:13">
      <c r="A116" s="6">
        <v>46054</v>
      </c>
      <c r="B116" s="112">
        <v>52800</v>
      </c>
      <c r="C116" s="30">
        <v>-0.17241379310344826</v>
      </c>
      <c r="D116" s="110">
        <v>13800</v>
      </c>
      <c r="E116" s="110">
        <v>11300</v>
      </c>
      <c r="F116" s="110">
        <v>25600</v>
      </c>
      <c r="G116" s="109">
        <v>2100</v>
      </c>
      <c r="H116" s="110">
        <v>41600</v>
      </c>
      <c r="I116" s="110">
        <v>2700</v>
      </c>
      <c r="J116" s="110">
        <v>2400</v>
      </c>
      <c r="K116" s="110">
        <v>400</v>
      </c>
      <c r="L116" s="110">
        <v>700</v>
      </c>
      <c r="M116" s="109">
        <v>5000</v>
      </c>
    </row>
    <row r="117" spans="1:13">
      <c r="A117" s="6">
        <v>46082</v>
      </c>
      <c r="B117" s="112">
        <v>77200</v>
      </c>
      <c r="C117" s="30">
        <v>-3.8605230386052368E-2</v>
      </c>
      <c r="D117" s="110">
        <v>31800</v>
      </c>
      <c r="E117" s="110">
        <v>13500</v>
      </c>
      <c r="F117" s="110">
        <v>25800</v>
      </c>
      <c r="G117" s="109">
        <v>6000</v>
      </c>
      <c r="H117" s="110">
        <v>66000</v>
      </c>
      <c r="I117" s="110">
        <v>2400</v>
      </c>
      <c r="J117" s="110">
        <v>2300</v>
      </c>
      <c r="K117" s="110">
        <v>1100</v>
      </c>
      <c r="L117" s="110">
        <v>600</v>
      </c>
      <c r="M117" s="109">
        <v>4700</v>
      </c>
    </row>
  </sheetData>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0ECB700-3C2A-4FE3-B8EC-E2A87B6B5DD0}">
  <dimension ref="A1:L117"/>
  <sheetViews>
    <sheetView showGridLines="0" workbookViewId="0">
      <pane ySplit="6" topLeftCell="A94" activePane="bottomLeft" state="frozen"/>
      <selection pane="bottomLeft"/>
    </sheetView>
  </sheetViews>
  <sheetFormatPr defaultColWidth="8.86328125" defaultRowHeight="13.5"/>
  <cols>
    <col min="1" max="1" width="8.265625" style="3" customWidth="1"/>
    <col min="2" max="2" width="10.59765625" style="19" customWidth="1"/>
    <col min="3" max="3" width="11.86328125" style="19" customWidth="1"/>
    <col min="4" max="12" width="8.86328125" style="57"/>
    <col min="13" max="16384" width="8.86328125" style="3"/>
  </cols>
  <sheetData>
    <row r="1" spans="1:12" s="7" customFormat="1" ht="12.75" customHeight="1">
      <c r="A1" s="1" t="s">
        <v>119</v>
      </c>
      <c r="B1" s="104"/>
      <c r="C1" s="104"/>
      <c r="D1" s="100"/>
      <c r="E1" s="100"/>
      <c r="F1" s="100"/>
      <c r="G1" s="100"/>
      <c r="H1" s="100"/>
      <c r="I1" s="100"/>
      <c r="J1" s="100"/>
      <c r="K1" s="100"/>
      <c r="L1" s="100"/>
    </row>
    <row r="2" spans="1:12" s="9" customFormat="1" ht="15">
      <c r="A2" s="4" t="s">
        <v>120</v>
      </c>
      <c r="B2" s="103"/>
      <c r="C2" s="103"/>
      <c r="D2" s="99"/>
      <c r="E2" s="99"/>
      <c r="F2" s="99"/>
      <c r="G2" s="99"/>
      <c r="H2" s="99"/>
      <c r="I2" s="99"/>
      <c r="J2" s="99"/>
      <c r="K2" s="99"/>
      <c r="L2" s="99"/>
    </row>
    <row r="3" spans="1:12" s="9" customFormat="1" ht="15">
      <c r="A3" s="5" t="s">
        <v>89</v>
      </c>
      <c r="B3" s="102"/>
      <c r="C3" s="102"/>
      <c r="D3" s="99"/>
      <c r="E3" s="99"/>
      <c r="F3" s="99"/>
      <c r="G3" s="99"/>
      <c r="H3" s="99"/>
      <c r="I3" s="99"/>
      <c r="J3" s="99"/>
      <c r="K3" s="99"/>
      <c r="L3" s="99"/>
    </row>
    <row r="4" spans="1:12" s="9" customFormat="1" ht="15">
      <c r="A4" s="8"/>
      <c r="B4" s="92"/>
      <c r="C4" s="92"/>
      <c r="D4" s="99"/>
      <c r="E4" s="99"/>
      <c r="F4" s="99"/>
      <c r="G4" s="99"/>
      <c r="H4" s="99"/>
      <c r="I4" s="99"/>
      <c r="J4" s="99"/>
      <c r="K4" s="99"/>
      <c r="L4" s="99"/>
    </row>
    <row r="5" spans="1:12" s="10" customFormat="1" ht="13.9">
      <c r="A5" s="8"/>
      <c r="B5" s="15" t="s">
        <v>76</v>
      </c>
      <c r="C5" s="93"/>
      <c r="D5" s="98" t="s">
        <v>90</v>
      </c>
      <c r="E5" s="99"/>
      <c r="F5" s="99"/>
      <c r="G5" s="34"/>
      <c r="H5" s="98" t="s">
        <v>46</v>
      </c>
      <c r="I5" s="99"/>
      <c r="J5" s="99"/>
      <c r="K5" s="99"/>
      <c r="L5" s="34"/>
    </row>
    <row r="6" spans="1:12" s="10" customFormat="1" ht="30.4">
      <c r="A6" s="142" t="s">
        <v>78</v>
      </c>
      <c r="B6" s="152" t="s">
        <v>28</v>
      </c>
      <c r="C6" s="134" t="s">
        <v>121</v>
      </c>
      <c r="D6" s="162" t="s">
        <v>93</v>
      </c>
      <c r="E6" s="162" t="s">
        <v>94</v>
      </c>
      <c r="F6" s="162" t="s">
        <v>95</v>
      </c>
      <c r="G6" s="163" t="s">
        <v>96</v>
      </c>
      <c r="H6" s="162" t="s">
        <v>97</v>
      </c>
      <c r="I6" s="164" t="s">
        <v>98</v>
      </c>
      <c r="J6" s="164" t="s">
        <v>99</v>
      </c>
      <c r="K6" s="164" t="s">
        <v>101</v>
      </c>
      <c r="L6" s="163" t="s">
        <v>96</v>
      </c>
    </row>
    <row r="7" spans="1:12" s="10" customFormat="1" ht="13.9" customHeight="1">
      <c r="A7" s="6">
        <v>42736</v>
      </c>
      <c r="B7" s="121">
        <v>5</v>
      </c>
      <c r="C7" s="79" t="s">
        <v>82</v>
      </c>
      <c r="D7" s="31" t="s">
        <v>82</v>
      </c>
      <c r="E7" s="31" t="s">
        <v>82</v>
      </c>
      <c r="F7" s="31" t="s">
        <v>82</v>
      </c>
      <c r="G7" s="58" t="s">
        <v>82</v>
      </c>
      <c r="H7" s="31" t="s">
        <v>82</v>
      </c>
      <c r="I7" s="83" t="s">
        <v>82</v>
      </c>
      <c r="J7" s="83" t="s">
        <v>82</v>
      </c>
      <c r="K7" s="83" t="s">
        <v>82</v>
      </c>
      <c r="L7" s="58" t="s">
        <v>82</v>
      </c>
    </row>
    <row r="8" spans="1:12" s="10" customFormat="1" ht="13.9" customHeight="1">
      <c r="A8" s="6">
        <v>42767</v>
      </c>
      <c r="B8" s="121">
        <v>3.5</v>
      </c>
      <c r="C8" s="79" t="s">
        <v>82</v>
      </c>
      <c r="D8" s="31" t="s">
        <v>82</v>
      </c>
      <c r="E8" s="31" t="s">
        <v>82</v>
      </c>
      <c r="F8" s="31" t="s">
        <v>82</v>
      </c>
      <c r="G8" s="58" t="s">
        <v>82</v>
      </c>
      <c r="H8" s="120" t="s">
        <v>82</v>
      </c>
      <c r="I8" s="120" t="s">
        <v>82</v>
      </c>
      <c r="J8" s="120" t="s">
        <v>82</v>
      </c>
      <c r="K8" s="120" t="s">
        <v>82</v>
      </c>
      <c r="L8" s="79" t="s">
        <v>82</v>
      </c>
    </row>
    <row r="9" spans="1:12" s="10" customFormat="1" ht="13.9" customHeight="1">
      <c r="A9" s="6">
        <v>42795</v>
      </c>
      <c r="B9" s="121">
        <v>4.4000000000000004</v>
      </c>
      <c r="C9" s="79" t="s">
        <v>82</v>
      </c>
      <c r="D9" s="31" t="s">
        <v>82</v>
      </c>
      <c r="E9" s="31" t="s">
        <v>82</v>
      </c>
      <c r="F9" s="31" t="s">
        <v>82</v>
      </c>
      <c r="G9" s="58" t="s">
        <v>82</v>
      </c>
      <c r="H9" s="120" t="s">
        <v>82</v>
      </c>
      <c r="I9" s="120" t="s">
        <v>82</v>
      </c>
      <c r="J9" s="120" t="s">
        <v>82</v>
      </c>
      <c r="K9" s="120" t="s">
        <v>82</v>
      </c>
      <c r="L9" s="79" t="s">
        <v>82</v>
      </c>
    </row>
    <row r="10" spans="1:12" s="10" customFormat="1" ht="13.9" customHeight="1">
      <c r="A10" s="6">
        <v>42826</v>
      </c>
      <c r="B10" s="121">
        <v>4.3</v>
      </c>
      <c r="C10" s="79" t="s">
        <v>82</v>
      </c>
      <c r="D10" s="31" t="s">
        <v>82</v>
      </c>
      <c r="E10" s="31" t="s">
        <v>82</v>
      </c>
      <c r="F10" s="31" t="s">
        <v>82</v>
      </c>
      <c r="G10" s="58" t="s">
        <v>82</v>
      </c>
      <c r="H10" s="120" t="s">
        <v>82</v>
      </c>
      <c r="I10" s="120" t="s">
        <v>82</v>
      </c>
      <c r="J10" s="120" t="s">
        <v>82</v>
      </c>
      <c r="K10" s="120" t="s">
        <v>82</v>
      </c>
      <c r="L10" s="79" t="s">
        <v>82</v>
      </c>
    </row>
    <row r="11" spans="1:12" s="10" customFormat="1" ht="13.9" customHeight="1">
      <c r="A11" s="6">
        <v>42856</v>
      </c>
      <c r="B11" s="121">
        <v>4.5</v>
      </c>
      <c r="C11" s="79" t="s">
        <v>82</v>
      </c>
      <c r="D11" s="31" t="s">
        <v>82</v>
      </c>
      <c r="E11" s="31" t="s">
        <v>82</v>
      </c>
      <c r="F11" s="31" t="s">
        <v>82</v>
      </c>
      <c r="G11" s="58" t="s">
        <v>82</v>
      </c>
      <c r="H11" s="120" t="s">
        <v>82</v>
      </c>
      <c r="I11" s="120" t="s">
        <v>82</v>
      </c>
      <c r="J11" s="120" t="s">
        <v>82</v>
      </c>
      <c r="K11" s="120" t="s">
        <v>82</v>
      </c>
      <c r="L11" s="79" t="s">
        <v>82</v>
      </c>
    </row>
    <row r="12" spans="1:12" s="10" customFormat="1" ht="13.9" customHeight="1">
      <c r="A12" s="6">
        <v>42887</v>
      </c>
      <c r="B12" s="121">
        <v>4.5</v>
      </c>
      <c r="C12" s="79" t="s">
        <v>82</v>
      </c>
      <c r="D12" s="31" t="s">
        <v>82</v>
      </c>
      <c r="E12" s="31" t="s">
        <v>82</v>
      </c>
      <c r="F12" s="31" t="s">
        <v>82</v>
      </c>
      <c r="G12" s="58" t="s">
        <v>82</v>
      </c>
      <c r="H12" s="120" t="s">
        <v>82</v>
      </c>
      <c r="I12" s="120" t="s">
        <v>82</v>
      </c>
      <c r="J12" s="120" t="s">
        <v>82</v>
      </c>
      <c r="K12" s="120" t="s">
        <v>82</v>
      </c>
      <c r="L12" s="79" t="s">
        <v>82</v>
      </c>
    </row>
    <row r="13" spans="1:12" s="10" customFormat="1" ht="13.9" customHeight="1">
      <c r="A13" s="6">
        <v>42917</v>
      </c>
      <c r="B13" s="121">
        <v>5.4</v>
      </c>
      <c r="C13" s="79" t="s">
        <v>82</v>
      </c>
      <c r="D13" s="31" t="s">
        <v>82</v>
      </c>
      <c r="E13" s="31" t="s">
        <v>82</v>
      </c>
      <c r="F13" s="31" t="s">
        <v>82</v>
      </c>
      <c r="G13" s="58" t="s">
        <v>82</v>
      </c>
      <c r="H13" s="120" t="s">
        <v>82</v>
      </c>
      <c r="I13" s="120" t="s">
        <v>82</v>
      </c>
      <c r="J13" s="120" t="s">
        <v>82</v>
      </c>
      <c r="K13" s="120" t="s">
        <v>82</v>
      </c>
      <c r="L13" s="79" t="s">
        <v>82</v>
      </c>
    </row>
    <row r="14" spans="1:12" s="10" customFormat="1" ht="13.9" customHeight="1">
      <c r="A14" s="6">
        <v>42948</v>
      </c>
      <c r="B14" s="121">
        <v>5.2</v>
      </c>
      <c r="C14" s="79" t="s">
        <v>82</v>
      </c>
      <c r="D14" s="31" t="s">
        <v>82</v>
      </c>
      <c r="E14" s="31" t="s">
        <v>82</v>
      </c>
      <c r="F14" s="31" t="s">
        <v>82</v>
      </c>
      <c r="G14" s="58" t="s">
        <v>82</v>
      </c>
      <c r="H14" s="120" t="s">
        <v>82</v>
      </c>
      <c r="I14" s="120" t="s">
        <v>82</v>
      </c>
      <c r="J14" s="120" t="s">
        <v>82</v>
      </c>
      <c r="K14" s="120" t="s">
        <v>82</v>
      </c>
      <c r="L14" s="79" t="s">
        <v>82</v>
      </c>
    </row>
    <row r="15" spans="1:12" s="10" customFormat="1" ht="13.9" customHeight="1">
      <c r="A15" s="6">
        <v>42979</v>
      </c>
      <c r="B15" s="121">
        <v>5.0999999999999996</v>
      </c>
      <c r="C15" s="79" t="s">
        <v>82</v>
      </c>
      <c r="D15" s="31" t="s">
        <v>82</v>
      </c>
      <c r="E15" s="31" t="s">
        <v>82</v>
      </c>
      <c r="F15" s="31" t="s">
        <v>82</v>
      </c>
      <c r="G15" s="58" t="s">
        <v>82</v>
      </c>
      <c r="H15" s="120" t="s">
        <v>82</v>
      </c>
      <c r="I15" s="120" t="s">
        <v>82</v>
      </c>
      <c r="J15" s="120" t="s">
        <v>82</v>
      </c>
      <c r="K15" s="120" t="s">
        <v>82</v>
      </c>
      <c r="L15" s="79" t="s">
        <v>82</v>
      </c>
    </row>
    <row r="16" spans="1:12" s="10" customFormat="1" ht="13.9" customHeight="1">
      <c r="A16" s="6">
        <v>43009</v>
      </c>
      <c r="B16" s="121">
        <v>4.5</v>
      </c>
      <c r="C16" s="79" t="s">
        <v>82</v>
      </c>
      <c r="D16" s="31" t="s">
        <v>82</v>
      </c>
      <c r="E16" s="31" t="s">
        <v>82</v>
      </c>
      <c r="F16" s="31" t="s">
        <v>82</v>
      </c>
      <c r="G16" s="58" t="s">
        <v>82</v>
      </c>
      <c r="H16" s="120" t="s">
        <v>82</v>
      </c>
      <c r="I16" s="120" t="s">
        <v>82</v>
      </c>
      <c r="J16" s="120" t="s">
        <v>82</v>
      </c>
      <c r="K16" s="120" t="s">
        <v>82</v>
      </c>
      <c r="L16" s="79" t="s">
        <v>82</v>
      </c>
    </row>
    <row r="17" spans="1:12" s="10" customFormat="1" ht="13.9" customHeight="1">
      <c r="A17" s="6">
        <v>43040</v>
      </c>
      <c r="B17" s="121">
        <v>3.9</v>
      </c>
      <c r="C17" s="79" t="s">
        <v>82</v>
      </c>
      <c r="D17" s="31" t="s">
        <v>82</v>
      </c>
      <c r="E17" s="31" t="s">
        <v>82</v>
      </c>
      <c r="F17" s="31" t="s">
        <v>82</v>
      </c>
      <c r="G17" s="58" t="s">
        <v>82</v>
      </c>
      <c r="H17" s="120" t="s">
        <v>82</v>
      </c>
      <c r="I17" s="120" t="s">
        <v>82</v>
      </c>
      <c r="J17" s="120" t="s">
        <v>82</v>
      </c>
      <c r="K17" s="120" t="s">
        <v>82</v>
      </c>
      <c r="L17" s="79" t="s">
        <v>82</v>
      </c>
    </row>
    <row r="18" spans="1:12" s="10" customFormat="1" ht="13.9" customHeight="1">
      <c r="A18" s="6">
        <v>43070</v>
      </c>
      <c r="B18" s="121">
        <v>4.4000000000000004</v>
      </c>
      <c r="C18" s="79" t="s">
        <v>82</v>
      </c>
      <c r="D18" s="31" t="s">
        <v>82</v>
      </c>
      <c r="E18" s="31" t="s">
        <v>82</v>
      </c>
      <c r="F18" s="31" t="s">
        <v>82</v>
      </c>
      <c r="G18" s="58" t="s">
        <v>82</v>
      </c>
      <c r="H18" s="120" t="s">
        <v>82</v>
      </c>
      <c r="I18" s="120" t="s">
        <v>82</v>
      </c>
      <c r="J18" s="120" t="s">
        <v>82</v>
      </c>
      <c r="K18" s="120" t="s">
        <v>82</v>
      </c>
      <c r="L18" s="79" t="s">
        <v>82</v>
      </c>
    </row>
    <row r="19" spans="1:12" s="10" customFormat="1" ht="13.9" customHeight="1">
      <c r="A19" s="6">
        <v>43101</v>
      </c>
      <c r="B19" s="121">
        <v>4.0999999999999996</v>
      </c>
      <c r="C19" s="79" t="s">
        <v>82</v>
      </c>
      <c r="D19" s="31" t="s">
        <v>82</v>
      </c>
      <c r="E19" s="31" t="s">
        <v>82</v>
      </c>
      <c r="F19" s="31" t="s">
        <v>82</v>
      </c>
      <c r="G19" s="58" t="s">
        <v>82</v>
      </c>
      <c r="H19" s="120" t="s">
        <v>82</v>
      </c>
      <c r="I19" s="120" t="s">
        <v>82</v>
      </c>
      <c r="J19" s="120" t="s">
        <v>82</v>
      </c>
      <c r="K19" s="120" t="s">
        <v>82</v>
      </c>
      <c r="L19" s="79" t="s">
        <v>82</v>
      </c>
    </row>
    <row r="20" spans="1:12" s="10" customFormat="1" ht="13.9" customHeight="1">
      <c r="A20" s="6">
        <v>43132</v>
      </c>
      <c r="B20" s="121">
        <v>3.3</v>
      </c>
      <c r="C20" s="79" t="s">
        <v>82</v>
      </c>
      <c r="D20" s="31" t="s">
        <v>82</v>
      </c>
      <c r="E20" s="31" t="s">
        <v>82</v>
      </c>
      <c r="F20" s="31" t="s">
        <v>82</v>
      </c>
      <c r="G20" s="58" t="s">
        <v>82</v>
      </c>
      <c r="H20" s="120" t="s">
        <v>82</v>
      </c>
      <c r="I20" s="120" t="s">
        <v>82</v>
      </c>
      <c r="J20" s="120" t="s">
        <v>82</v>
      </c>
      <c r="K20" s="120" t="s">
        <v>82</v>
      </c>
      <c r="L20" s="79" t="s">
        <v>82</v>
      </c>
    </row>
    <row r="21" spans="1:12" s="10" customFormat="1" ht="13.9" customHeight="1">
      <c r="A21" s="6">
        <v>43160</v>
      </c>
      <c r="B21" s="121">
        <v>3.8</v>
      </c>
      <c r="C21" s="79" t="s">
        <v>82</v>
      </c>
      <c r="D21" s="31" t="s">
        <v>82</v>
      </c>
      <c r="E21" s="31" t="s">
        <v>82</v>
      </c>
      <c r="F21" s="31" t="s">
        <v>82</v>
      </c>
      <c r="G21" s="58" t="s">
        <v>82</v>
      </c>
      <c r="H21" s="120" t="s">
        <v>82</v>
      </c>
      <c r="I21" s="120" t="s">
        <v>82</v>
      </c>
      <c r="J21" s="120" t="s">
        <v>82</v>
      </c>
      <c r="K21" s="120" t="s">
        <v>82</v>
      </c>
      <c r="L21" s="79" t="s">
        <v>82</v>
      </c>
    </row>
    <row r="22" spans="1:12" s="10" customFormat="1" ht="13.9" customHeight="1">
      <c r="A22" s="6">
        <v>43191</v>
      </c>
      <c r="B22" s="121">
        <v>3.7</v>
      </c>
      <c r="C22" s="79" t="s">
        <v>82</v>
      </c>
      <c r="D22" s="31" t="s">
        <v>82</v>
      </c>
      <c r="E22" s="31" t="s">
        <v>82</v>
      </c>
      <c r="F22" s="31" t="s">
        <v>82</v>
      </c>
      <c r="G22" s="58" t="s">
        <v>82</v>
      </c>
      <c r="H22" s="120" t="s">
        <v>82</v>
      </c>
      <c r="I22" s="120" t="s">
        <v>82</v>
      </c>
      <c r="J22" s="120" t="s">
        <v>82</v>
      </c>
      <c r="K22" s="120" t="s">
        <v>82</v>
      </c>
      <c r="L22" s="79" t="s">
        <v>82</v>
      </c>
    </row>
    <row r="23" spans="1:12" s="10" customFormat="1" ht="13.9" customHeight="1">
      <c r="A23" s="6">
        <v>43221</v>
      </c>
      <c r="B23" s="121">
        <v>4.2</v>
      </c>
      <c r="C23" s="79" t="s">
        <v>82</v>
      </c>
      <c r="D23" s="31" t="s">
        <v>82</v>
      </c>
      <c r="E23" s="31" t="s">
        <v>82</v>
      </c>
      <c r="F23" s="31" t="s">
        <v>82</v>
      </c>
      <c r="G23" s="58" t="s">
        <v>82</v>
      </c>
      <c r="H23" s="120" t="s">
        <v>82</v>
      </c>
      <c r="I23" s="120" t="s">
        <v>82</v>
      </c>
      <c r="J23" s="120" t="s">
        <v>82</v>
      </c>
      <c r="K23" s="120" t="s">
        <v>82</v>
      </c>
      <c r="L23" s="79" t="s">
        <v>82</v>
      </c>
    </row>
    <row r="24" spans="1:12" s="10" customFormat="1" ht="13.9" customHeight="1">
      <c r="A24" s="6">
        <v>43252</v>
      </c>
      <c r="B24" s="121">
        <v>4.7</v>
      </c>
      <c r="C24" s="79" t="s">
        <v>82</v>
      </c>
      <c r="D24" s="31" t="s">
        <v>82</v>
      </c>
      <c r="E24" s="31" t="s">
        <v>82</v>
      </c>
      <c r="F24" s="31" t="s">
        <v>82</v>
      </c>
      <c r="G24" s="58" t="s">
        <v>82</v>
      </c>
      <c r="H24" s="120" t="s">
        <v>82</v>
      </c>
      <c r="I24" s="120" t="s">
        <v>82</v>
      </c>
      <c r="J24" s="120" t="s">
        <v>82</v>
      </c>
      <c r="K24" s="120" t="s">
        <v>82</v>
      </c>
      <c r="L24" s="79" t="s">
        <v>82</v>
      </c>
    </row>
    <row r="25" spans="1:12" s="10" customFormat="1" ht="13.9" customHeight="1">
      <c r="A25" s="6">
        <v>43282</v>
      </c>
      <c r="B25" s="121">
        <v>5.2</v>
      </c>
      <c r="C25" s="79" t="s">
        <v>82</v>
      </c>
      <c r="D25" s="31" t="s">
        <v>82</v>
      </c>
      <c r="E25" s="31" t="s">
        <v>82</v>
      </c>
      <c r="F25" s="31" t="s">
        <v>82</v>
      </c>
      <c r="G25" s="58" t="s">
        <v>82</v>
      </c>
      <c r="H25" s="120" t="s">
        <v>82</v>
      </c>
      <c r="I25" s="120" t="s">
        <v>82</v>
      </c>
      <c r="J25" s="120" t="s">
        <v>82</v>
      </c>
      <c r="K25" s="120" t="s">
        <v>82</v>
      </c>
      <c r="L25" s="79" t="s">
        <v>82</v>
      </c>
    </row>
    <row r="26" spans="1:12" s="10" customFormat="1" ht="13.9" customHeight="1">
      <c r="A26" s="6">
        <v>43313</v>
      </c>
      <c r="B26" s="121">
        <v>5.2</v>
      </c>
      <c r="C26" s="79" t="s">
        <v>82</v>
      </c>
      <c r="D26" s="31" t="s">
        <v>82</v>
      </c>
      <c r="E26" s="31" t="s">
        <v>82</v>
      </c>
      <c r="F26" s="31" t="s">
        <v>82</v>
      </c>
      <c r="G26" s="58" t="s">
        <v>82</v>
      </c>
      <c r="H26" s="120" t="s">
        <v>82</v>
      </c>
      <c r="I26" s="120" t="s">
        <v>82</v>
      </c>
      <c r="J26" s="120" t="s">
        <v>82</v>
      </c>
      <c r="K26" s="120" t="s">
        <v>82</v>
      </c>
      <c r="L26" s="79" t="s">
        <v>82</v>
      </c>
    </row>
    <row r="27" spans="1:12" s="10" customFormat="1" ht="13.9" customHeight="1">
      <c r="A27" s="6">
        <v>43344</v>
      </c>
      <c r="B27" s="121">
        <v>4.4000000000000004</v>
      </c>
      <c r="C27" s="79" t="s">
        <v>82</v>
      </c>
      <c r="D27" s="31" t="s">
        <v>82</v>
      </c>
      <c r="E27" s="31" t="s">
        <v>82</v>
      </c>
      <c r="F27" s="31" t="s">
        <v>82</v>
      </c>
      <c r="G27" s="58" t="s">
        <v>82</v>
      </c>
      <c r="H27" s="120" t="s">
        <v>82</v>
      </c>
      <c r="I27" s="120" t="s">
        <v>82</v>
      </c>
      <c r="J27" s="120" t="s">
        <v>82</v>
      </c>
      <c r="K27" s="120" t="s">
        <v>82</v>
      </c>
      <c r="L27" s="79" t="s">
        <v>82</v>
      </c>
    </row>
    <row r="28" spans="1:12" s="10" customFormat="1" ht="13.9" customHeight="1">
      <c r="A28" s="6">
        <v>43374</v>
      </c>
      <c r="B28" s="121">
        <v>4</v>
      </c>
      <c r="C28" s="79" t="s">
        <v>82</v>
      </c>
      <c r="D28" s="31" t="s">
        <v>82</v>
      </c>
      <c r="E28" s="31" t="s">
        <v>82</v>
      </c>
      <c r="F28" s="31" t="s">
        <v>82</v>
      </c>
      <c r="G28" s="58" t="s">
        <v>82</v>
      </c>
      <c r="H28" s="120" t="s">
        <v>82</v>
      </c>
      <c r="I28" s="120" t="s">
        <v>82</v>
      </c>
      <c r="J28" s="120" t="s">
        <v>82</v>
      </c>
      <c r="K28" s="120" t="s">
        <v>82</v>
      </c>
      <c r="L28" s="79" t="s">
        <v>82</v>
      </c>
    </row>
    <row r="29" spans="1:12" s="10" customFormat="1" ht="13.9" customHeight="1">
      <c r="A29" s="6">
        <v>43405</v>
      </c>
      <c r="B29" s="121">
        <v>3.4</v>
      </c>
      <c r="C29" s="79" t="s">
        <v>82</v>
      </c>
      <c r="D29" s="31" t="s">
        <v>82</v>
      </c>
      <c r="E29" s="31" t="s">
        <v>82</v>
      </c>
      <c r="F29" s="31" t="s">
        <v>82</v>
      </c>
      <c r="G29" s="58" t="s">
        <v>82</v>
      </c>
      <c r="H29" s="120" t="s">
        <v>82</v>
      </c>
      <c r="I29" s="120" t="s">
        <v>82</v>
      </c>
      <c r="J29" s="120" t="s">
        <v>82</v>
      </c>
      <c r="K29" s="120" t="s">
        <v>82</v>
      </c>
      <c r="L29" s="79" t="s">
        <v>82</v>
      </c>
    </row>
    <row r="30" spans="1:12" s="10" customFormat="1" ht="13.9" customHeight="1">
      <c r="A30" s="6">
        <v>43435</v>
      </c>
      <c r="B30" s="121">
        <v>3.7</v>
      </c>
      <c r="C30" s="79" t="s">
        <v>82</v>
      </c>
      <c r="D30" s="31" t="s">
        <v>82</v>
      </c>
      <c r="E30" s="31" t="s">
        <v>82</v>
      </c>
      <c r="F30" s="31" t="s">
        <v>82</v>
      </c>
      <c r="G30" s="58" t="s">
        <v>82</v>
      </c>
      <c r="H30" s="120" t="s">
        <v>82</v>
      </c>
      <c r="I30" s="120" t="s">
        <v>82</v>
      </c>
      <c r="J30" s="120" t="s">
        <v>82</v>
      </c>
      <c r="K30" s="120" t="s">
        <v>82</v>
      </c>
      <c r="L30" s="79" t="s">
        <v>82</v>
      </c>
    </row>
    <row r="31" spans="1:12" s="10" customFormat="1" ht="13.9" customHeight="1">
      <c r="A31" s="6">
        <v>43466</v>
      </c>
      <c r="B31" s="121">
        <v>3.9</v>
      </c>
      <c r="C31" s="79" t="s">
        <v>82</v>
      </c>
      <c r="D31" s="31" t="s">
        <v>82</v>
      </c>
      <c r="E31" s="31" t="s">
        <v>82</v>
      </c>
      <c r="F31" s="31" t="s">
        <v>82</v>
      </c>
      <c r="G31" s="58" t="s">
        <v>82</v>
      </c>
      <c r="H31" s="120" t="s">
        <v>82</v>
      </c>
      <c r="I31" s="120" t="s">
        <v>82</v>
      </c>
      <c r="J31" s="120" t="s">
        <v>82</v>
      </c>
      <c r="K31" s="120" t="s">
        <v>82</v>
      </c>
      <c r="L31" s="79" t="s">
        <v>82</v>
      </c>
    </row>
    <row r="32" spans="1:12" s="11" customFormat="1" ht="13.9" customHeight="1">
      <c r="A32" s="6">
        <v>43497</v>
      </c>
      <c r="B32" s="121">
        <v>3.1</v>
      </c>
      <c r="C32" s="79" t="s">
        <v>82</v>
      </c>
      <c r="D32" s="31" t="s">
        <v>82</v>
      </c>
      <c r="E32" s="31" t="s">
        <v>82</v>
      </c>
      <c r="F32" s="31" t="s">
        <v>82</v>
      </c>
      <c r="G32" s="58" t="s">
        <v>82</v>
      </c>
      <c r="H32" s="120" t="s">
        <v>82</v>
      </c>
      <c r="I32" s="120" t="s">
        <v>82</v>
      </c>
      <c r="J32" s="120" t="s">
        <v>82</v>
      </c>
      <c r="K32" s="120" t="s">
        <v>82</v>
      </c>
      <c r="L32" s="79" t="s">
        <v>82</v>
      </c>
    </row>
    <row r="33" spans="1:12" ht="13.9" customHeight="1">
      <c r="A33" s="6">
        <v>43525</v>
      </c>
      <c r="B33" s="117">
        <v>2.9</v>
      </c>
      <c r="C33" s="79" t="s">
        <v>82</v>
      </c>
      <c r="D33" s="31" t="s">
        <v>82</v>
      </c>
      <c r="E33" s="31" t="s">
        <v>82</v>
      </c>
      <c r="F33" s="31" t="s">
        <v>82</v>
      </c>
      <c r="G33" s="58" t="s">
        <v>82</v>
      </c>
      <c r="H33" s="120" t="s">
        <v>82</v>
      </c>
      <c r="I33" s="120" t="s">
        <v>82</v>
      </c>
      <c r="J33" s="120" t="s">
        <v>82</v>
      </c>
      <c r="K33" s="120" t="s">
        <v>82</v>
      </c>
      <c r="L33" s="79" t="s">
        <v>82</v>
      </c>
    </row>
    <row r="34" spans="1:12" ht="13.9" customHeight="1">
      <c r="A34" s="6">
        <v>43556</v>
      </c>
      <c r="B34" s="117">
        <v>3.7</v>
      </c>
      <c r="C34" s="79" t="s">
        <v>82</v>
      </c>
      <c r="D34" s="31" t="s">
        <v>82</v>
      </c>
      <c r="E34" s="31" t="s">
        <v>82</v>
      </c>
      <c r="F34" s="31" t="s">
        <v>82</v>
      </c>
      <c r="G34" s="58" t="s">
        <v>82</v>
      </c>
      <c r="H34" s="120" t="s">
        <v>82</v>
      </c>
      <c r="I34" s="120" t="s">
        <v>82</v>
      </c>
      <c r="J34" s="120" t="s">
        <v>82</v>
      </c>
      <c r="K34" s="120" t="s">
        <v>82</v>
      </c>
      <c r="L34" s="79" t="s">
        <v>82</v>
      </c>
    </row>
    <row r="35" spans="1:12" ht="13.9" customHeight="1">
      <c r="A35" s="6">
        <v>43586</v>
      </c>
      <c r="B35" s="117">
        <v>4.0999999999999996</v>
      </c>
      <c r="C35" s="79" t="s">
        <v>82</v>
      </c>
      <c r="D35" s="31" t="s">
        <v>82</v>
      </c>
      <c r="E35" s="31" t="s">
        <v>82</v>
      </c>
      <c r="F35" s="31" t="s">
        <v>82</v>
      </c>
      <c r="G35" s="58" t="s">
        <v>82</v>
      </c>
      <c r="H35" s="120" t="s">
        <v>82</v>
      </c>
      <c r="I35" s="120" t="s">
        <v>82</v>
      </c>
      <c r="J35" s="120" t="s">
        <v>82</v>
      </c>
      <c r="K35" s="120" t="s">
        <v>82</v>
      </c>
      <c r="L35" s="79" t="s">
        <v>82</v>
      </c>
    </row>
    <row r="36" spans="1:12" ht="13.9" customHeight="1">
      <c r="A36" s="6">
        <v>43617</v>
      </c>
      <c r="B36" s="117">
        <v>4.5999999999999996</v>
      </c>
      <c r="C36" s="79" t="s">
        <v>82</v>
      </c>
      <c r="D36" s="31" t="s">
        <v>82</v>
      </c>
      <c r="E36" s="31" t="s">
        <v>82</v>
      </c>
      <c r="F36" s="31" t="s">
        <v>82</v>
      </c>
      <c r="G36" s="58" t="s">
        <v>82</v>
      </c>
      <c r="H36" s="120" t="s">
        <v>82</v>
      </c>
      <c r="I36" s="120" t="s">
        <v>82</v>
      </c>
      <c r="J36" s="120" t="s">
        <v>82</v>
      </c>
      <c r="K36" s="120" t="s">
        <v>82</v>
      </c>
      <c r="L36" s="79" t="s">
        <v>82</v>
      </c>
    </row>
    <row r="37" spans="1:12" s="12" customFormat="1" ht="13.9" customHeight="1">
      <c r="A37" s="6">
        <v>43647</v>
      </c>
      <c r="B37" s="117">
        <v>4.8</v>
      </c>
      <c r="C37" s="79" t="s">
        <v>82</v>
      </c>
      <c r="D37" s="31" t="s">
        <v>82</v>
      </c>
      <c r="E37" s="31" t="s">
        <v>82</v>
      </c>
      <c r="F37" s="31" t="s">
        <v>82</v>
      </c>
      <c r="G37" s="58" t="s">
        <v>82</v>
      </c>
      <c r="H37" s="120" t="s">
        <v>82</v>
      </c>
      <c r="I37" s="120" t="s">
        <v>82</v>
      </c>
      <c r="J37" s="120" t="s">
        <v>82</v>
      </c>
      <c r="K37" s="120" t="s">
        <v>82</v>
      </c>
      <c r="L37" s="79" t="s">
        <v>82</v>
      </c>
    </row>
    <row r="38" spans="1:12" ht="13.9" customHeight="1">
      <c r="A38" s="6">
        <v>43678</v>
      </c>
      <c r="B38" s="117">
        <v>5.3</v>
      </c>
      <c r="C38" s="79" t="s">
        <v>82</v>
      </c>
      <c r="D38" s="31" t="s">
        <v>82</v>
      </c>
      <c r="E38" s="31" t="s">
        <v>82</v>
      </c>
      <c r="F38" s="31" t="s">
        <v>82</v>
      </c>
      <c r="G38" s="58" t="s">
        <v>82</v>
      </c>
      <c r="H38" s="120" t="s">
        <v>82</v>
      </c>
      <c r="I38" s="120" t="s">
        <v>82</v>
      </c>
      <c r="J38" s="120" t="s">
        <v>82</v>
      </c>
      <c r="K38" s="120" t="s">
        <v>82</v>
      </c>
      <c r="L38" s="79" t="s">
        <v>82</v>
      </c>
    </row>
    <row r="39" spans="1:12" ht="13.9" customHeight="1">
      <c r="A39" s="6">
        <v>43709</v>
      </c>
      <c r="B39" s="117">
        <v>4.5</v>
      </c>
      <c r="C39" s="79" t="s">
        <v>82</v>
      </c>
      <c r="D39" s="31" t="s">
        <v>82</v>
      </c>
      <c r="E39" s="31" t="s">
        <v>82</v>
      </c>
      <c r="F39" s="31" t="s">
        <v>82</v>
      </c>
      <c r="G39" s="58" t="s">
        <v>82</v>
      </c>
      <c r="H39" s="120" t="s">
        <v>82</v>
      </c>
      <c r="I39" s="120" t="s">
        <v>82</v>
      </c>
      <c r="J39" s="120" t="s">
        <v>82</v>
      </c>
      <c r="K39" s="120" t="s">
        <v>82</v>
      </c>
      <c r="L39" s="79" t="s">
        <v>82</v>
      </c>
    </row>
    <row r="40" spans="1:12" ht="13.9" customHeight="1">
      <c r="A40" s="6">
        <v>43739</v>
      </c>
      <c r="B40" s="117">
        <v>3.9</v>
      </c>
      <c r="C40" s="79" t="s">
        <v>82</v>
      </c>
      <c r="D40" s="31" t="s">
        <v>82</v>
      </c>
      <c r="E40" s="31" t="s">
        <v>82</v>
      </c>
      <c r="F40" s="31" t="s">
        <v>82</v>
      </c>
      <c r="G40" s="58" t="s">
        <v>82</v>
      </c>
      <c r="H40" s="120" t="s">
        <v>82</v>
      </c>
      <c r="I40" s="120" t="s">
        <v>82</v>
      </c>
      <c r="J40" s="120" t="s">
        <v>82</v>
      </c>
      <c r="K40" s="120" t="s">
        <v>82</v>
      </c>
      <c r="L40" s="79" t="s">
        <v>82</v>
      </c>
    </row>
    <row r="41" spans="1:12" ht="13.9" customHeight="1">
      <c r="A41" s="6">
        <v>43770</v>
      </c>
      <c r="B41" s="117">
        <v>3.1</v>
      </c>
      <c r="C41" s="79" t="s">
        <v>82</v>
      </c>
      <c r="D41" s="31" t="s">
        <v>82</v>
      </c>
      <c r="E41" s="31" t="s">
        <v>82</v>
      </c>
      <c r="F41" s="31" t="s">
        <v>82</v>
      </c>
      <c r="G41" s="58" t="s">
        <v>82</v>
      </c>
      <c r="H41" s="120" t="s">
        <v>82</v>
      </c>
      <c r="I41" s="120" t="s">
        <v>82</v>
      </c>
      <c r="J41" s="120" t="s">
        <v>82</v>
      </c>
      <c r="K41" s="120" t="s">
        <v>82</v>
      </c>
      <c r="L41" s="79" t="s">
        <v>82</v>
      </c>
    </row>
    <row r="42" spans="1:12" ht="13.9" customHeight="1">
      <c r="A42" s="6">
        <v>43800</v>
      </c>
      <c r="B42" s="117">
        <v>3.4</v>
      </c>
      <c r="C42" s="79" t="s">
        <v>82</v>
      </c>
      <c r="D42" s="31" t="s">
        <v>82</v>
      </c>
      <c r="E42" s="31" t="s">
        <v>82</v>
      </c>
      <c r="F42" s="31" t="s">
        <v>82</v>
      </c>
      <c r="G42" s="58" t="s">
        <v>82</v>
      </c>
      <c r="H42" s="120" t="s">
        <v>82</v>
      </c>
      <c r="I42" s="120" t="s">
        <v>82</v>
      </c>
      <c r="J42" s="120" t="s">
        <v>82</v>
      </c>
      <c r="K42" s="120" t="s">
        <v>82</v>
      </c>
      <c r="L42" s="79" t="s">
        <v>82</v>
      </c>
    </row>
    <row r="43" spans="1:12" ht="13.9" customHeight="1">
      <c r="A43" s="6">
        <v>43831</v>
      </c>
      <c r="B43" s="117">
        <v>4.3</v>
      </c>
      <c r="C43" s="79" t="s">
        <v>82</v>
      </c>
      <c r="D43" s="31" t="s">
        <v>82</v>
      </c>
      <c r="E43" s="31" t="s">
        <v>82</v>
      </c>
      <c r="F43" s="31" t="s">
        <v>82</v>
      </c>
      <c r="G43" s="58" t="s">
        <v>82</v>
      </c>
      <c r="H43" s="120" t="s">
        <v>82</v>
      </c>
      <c r="I43" s="120" t="s">
        <v>82</v>
      </c>
      <c r="J43" s="120" t="s">
        <v>82</v>
      </c>
      <c r="K43" s="120" t="s">
        <v>82</v>
      </c>
      <c r="L43" s="79" t="s">
        <v>82</v>
      </c>
    </row>
    <row r="44" spans="1:12" ht="13.9" customHeight="1">
      <c r="A44" s="6">
        <v>43862</v>
      </c>
      <c r="B44" s="117">
        <v>4</v>
      </c>
      <c r="C44" s="79" t="s">
        <v>82</v>
      </c>
      <c r="D44" s="31" t="s">
        <v>82</v>
      </c>
      <c r="E44" s="31" t="s">
        <v>82</v>
      </c>
      <c r="F44" s="31" t="s">
        <v>82</v>
      </c>
      <c r="G44" s="58" t="s">
        <v>82</v>
      </c>
      <c r="H44" s="120" t="s">
        <v>82</v>
      </c>
      <c r="I44" s="120" t="s">
        <v>82</v>
      </c>
      <c r="J44" s="120" t="s">
        <v>82</v>
      </c>
      <c r="K44" s="120" t="s">
        <v>82</v>
      </c>
      <c r="L44" s="79" t="s">
        <v>82</v>
      </c>
    </row>
    <row r="45" spans="1:12" ht="13.9" customHeight="1">
      <c r="A45" s="6">
        <v>43891</v>
      </c>
      <c r="B45" s="117">
        <v>3.6</v>
      </c>
      <c r="C45" s="79" t="s">
        <v>82</v>
      </c>
      <c r="D45" s="31" t="s">
        <v>82</v>
      </c>
      <c r="E45" s="31" t="s">
        <v>82</v>
      </c>
      <c r="F45" s="31" t="s">
        <v>82</v>
      </c>
      <c r="G45" s="58" t="s">
        <v>82</v>
      </c>
      <c r="H45" s="120" t="s">
        <v>82</v>
      </c>
      <c r="I45" s="120" t="s">
        <v>82</v>
      </c>
      <c r="J45" s="120" t="s">
        <v>82</v>
      </c>
      <c r="K45" s="120" t="s">
        <v>82</v>
      </c>
      <c r="L45" s="79" t="s">
        <v>82</v>
      </c>
    </row>
    <row r="46" spans="1:12" ht="13.9" customHeight="1">
      <c r="A46" s="6">
        <v>43922</v>
      </c>
      <c r="B46" s="120" t="s">
        <v>82</v>
      </c>
      <c r="C46" s="79" t="s">
        <v>82</v>
      </c>
      <c r="D46" s="31" t="s">
        <v>82</v>
      </c>
      <c r="E46" s="31" t="s">
        <v>82</v>
      </c>
      <c r="F46" s="31" t="s">
        <v>82</v>
      </c>
      <c r="G46" s="58" t="s">
        <v>82</v>
      </c>
      <c r="H46" s="120" t="s">
        <v>82</v>
      </c>
      <c r="I46" s="120" t="s">
        <v>82</v>
      </c>
      <c r="J46" s="120" t="s">
        <v>82</v>
      </c>
      <c r="K46" s="120" t="s">
        <v>82</v>
      </c>
      <c r="L46" s="79" t="s">
        <v>82</v>
      </c>
    </row>
    <row r="47" spans="1:12" ht="13.9" customHeight="1">
      <c r="A47" s="6">
        <v>43952</v>
      </c>
      <c r="B47" s="120" t="s">
        <v>82</v>
      </c>
      <c r="C47" s="79" t="s">
        <v>82</v>
      </c>
      <c r="D47" s="31" t="s">
        <v>82</v>
      </c>
      <c r="E47" s="31" t="s">
        <v>82</v>
      </c>
      <c r="F47" s="31" t="s">
        <v>82</v>
      </c>
      <c r="G47" s="58" t="s">
        <v>82</v>
      </c>
      <c r="H47" s="120" t="s">
        <v>82</v>
      </c>
      <c r="I47" s="120" t="s">
        <v>82</v>
      </c>
      <c r="J47" s="120" t="s">
        <v>82</v>
      </c>
      <c r="K47" s="120" t="s">
        <v>82</v>
      </c>
      <c r="L47" s="79" t="s">
        <v>82</v>
      </c>
    </row>
    <row r="48" spans="1:12" ht="13.9" customHeight="1">
      <c r="A48" s="6">
        <v>43983</v>
      </c>
      <c r="B48" s="120" t="s">
        <v>82</v>
      </c>
      <c r="C48" s="79" t="s">
        <v>82</v>
      </c>
      <c r="D48" s="31" t="s">
        <v>82</v>
      </c>
      <c r="E48" s="31" t="s">
        <v>82</v>
      </c>
      <c r="F48" s="31" t="s">
        <v>82</v>
      </c>
      <c r="G48" s="58" t="s">
        <v>82</v>
      </c>
      <c r="H48" s="120" t="s">
        <v>82</v>
      </c>
      <c r="I48" s="120" t="s">
        <v>82</v>
      </c>
      <c r="J48" s="120" t="s">
        <v>82</v>
      </c>
      <c r="K48" s="120" t="s">
        <v>82</v>
      </c>
      <c r="L48" s="79" t="s">
        <v>82</v>
      </c>
    </row>
    <row r="49" spans="1:12" ht="13.9" customHeight="1">
      <c r="A49" s="6">
        <v>44013</v>
      </c>
      <c r="B49" s="120" t="s">
        <v>82</v>
      </c>
      <c r="C49" s="79" t="s">
        <v>82</v>
      </c>
      <c r="D49" s="31" t="s">
        <v>82</v>
      </c>
      <c r="E49" s="31" t="s">
        <v>82</v>
      </c>
      <c r="F49" s="31" t="s">
        <v>82</v>
      </c>
      <c r="G49" s="58" t="s">
        <v>82</v>
      </c>
      <c r="H49" s="120" t="s">
        <v>82</v>
      </c>
      <c r="I49" s="120" t="s">
        <v>82</v>
      </c>
      <c r="J49" s="120" t="s">
        <v>82</v>
      </c>
      <c r="K49" s="120" t="s">
        <v>82</v>
      </c>
      <c r="L49" s="79" t="s">
        <v>82</v>
      </c>
    </row>
    <row r="50" spans="1:12" ht="13.9" customHeight="1">
      <c r="A50" s="6">
        <v>44044</v>
      </c>
      <c r="B50" s="120" t="s">
        <v>82</v>
      </c>
      <c r="C50" s="79" t="s">
        <v>82</v>
      </c>
      <c r="D50" s="31" t="s">
        <v>82</v>
      </c>
      <c r="E50" s="31" t="s">
        <v>82</v>
      </c>
      <c r="F50" s="31" t="s">
        <v>82</v>
      </c>
      <c r="G50" s="58" t="s">
        <v>82</v>
      </c>
      <c r="H50" s="120" t="s">
        <v>82</v>
      </c>
      <c r="I50" s="120" t="s">
        <v>82</v>
      </c>
      <c r="J50" s="120" t="s">
        <v>82</v>
      </c>
      <c r="K50" s="120" t="s">
        <v>82</v>
      </c>
      <c r="L50" s="79" t="s">
        <v>82</v>
      </c>
    </row>
    <row r="51" spans="1:12" ht="13.9" customHeight="1">
      <c r="A51" s="6">
        <v>44075</v>
      </c>
      <c r="B51" s="120" t="s">
        <v>82</v>
      </c>
      <c r="C51" s="79" t="s">
        <v>82</v>
      </c>
      <c r="D51" s="31" t="s">
        <v>82</v>
      </c>
      <c r="E51" s="31" t="s">
        <v>82</v>
      </c>
      <c r="F51" s="31" t="s">
        <v>82</v>
      </c>
      <c r="G51" s="58" t="s">
        <v>82</v>
      </c>
      <c r="H51" s="120" t="s">
        <v>82</v>
      </c>
      <c r="I51" s="120" t="s">
        <v>82</v>
      </c>
      <c r="J51" s="120" t="s">
        <v>82</v>
      </c>
      <c r="K51" s="120" t="s">
        <v>82</v>
      </c>
      <c r="L51" s="79" t="s">
        <v>82</v>
      </c>
    </row>
    <row r="52" spans="1:12" ht="13.9" customHeight="1">
      <c r="A52" s="6">
        <v>44105</v>
      </c>
      <c r="B52" s="120" t="s">
        <v>82</v>
      </c>
      <c r="C52" s="79" t="s">
        <v>82</v>
      </c>
      <c r="D52" s="31" t="s">
        <v>82</v>
      </c>
      <c r="E52" s="31" t="s">
        <v>82</v>
      </c>
      <c r="F52" s="31" t="s">
        <v>82</v>
      </c>
      <c r="G52" s="58" t="s">
        <v>82</v>
      </c>
      <c r="H52" s="120" t="s">
        <v>82</v>
      </c>
      <c r="I52" s="120" t="s">
        <v>82</v>
      </c>
      <c r="J52" s="120" t="s">
        <v>82</v>
      </c>
      <c r="K52" s="120" t="s">
        <v>82</v>
      </c>
      <c r="L52" s="79" t="s">
        <v>82</v>
      </c>
    </row>
    <row r="53" spans="1:12" ht="13.9" customHeight="1">
      <c r="A53" s="6">
        <v>44136</v>
      </c>
      <c r="B53" s="116" t="s">
        <v>82</v>
      </c>
      <c r="C53" s="79" t="s">
        <v>82</v>
      </c>
      <c r="D53" s="31" t="s">
        <v>82</v>
      </c>
      <c r="E53" s="31" t="s">
        <v>82</v>
      </c>
      <c r="F53" s="31" t="s">
        <v>82</v>
      </c>
      <c r="G53" s="58" t="s">
        <v>82</v>
      </c>
      <c r="H53" s="116" t="s">
        <v>82</v>
      </c>
      <c r="I53" s="120" t="s">
        <v>82</v>
      </c>
      <c r="J53" s="120" t="s">
        <v>82</v>
      </c>
      <c r="K53" s="120" t="s">
        <v>82</v>
      </c>
      <c r="L53" s="79" t="s">
        <v>82</v>
      </c>
    </row>
    <row r="54" spans="1:12" ht="13.9" customHeight="1">
      <c r="A54" s="6">
        <v>44166</v>
      </c>
      <c r="B54" s="116" t="s">
        <v>82</v>
      </c>
      <c r="C54" s="79" t="s">
        <v>82</v>
      </c>
      <c r="D54" s="31" t="s">
        <v>82</v>
      </c>
      <c r="E54" s="31" t="s">
        <v>82</v>
      </c>
      <c r="F54" s="31" t="s">
        <v>82</v>
      </c>
      <c r="G54" s="58" t="s">
        <v>82</v>
      </c>
      <c r="H54" s="116" t="s">
        <v>82</v>
      </c>
      <c r="I54" s="120" t="s">
        <v>82</v>
      </c>
      <c r="J54" s="120" t="s">
        <v>82</v>
      </c>
      <c r="K54" s="120" t="s">
        <v>82</v>
      </c>
      <c r="L54" s="79" t="s">
        <v>82</v>
      </c>
    </row>
    <row r="55" spans="1:12" ht="13.9" customHeight="1">
      <c r="A55" s="6">
        <v>44197</v>
      </c>
      <c r="B55" s="116" t="s">
        <v>82</v>
      </c>
      <c r="C55" s="79" t="s">
        <v>82</v>
      </c>
      <c r="D55" s="31" t="s">
        <v>82</v>
      </c>
      <c r="E55" s="31" t="s">
        <v>82</v>
      </c>
      <c r="F55" s="31" t="s">
        <v>82</v>
      </c>
      <c r="G55" s="58" t="s">
        <v>82</v>
      </c>
      <c r="H55" s="116" t="s">
        <v>82</v>
      </c>
      <c r="I55" s="120" t="s">
        <v>82</v>
      </c>
      <c r="J55" s="120" t="s">
        <v>82</v>
      </c>
      <c r="K55" s="120" t="s">
        <v>82</v>
      </c>
      <c r="L55" s="79" t="s">
        <v>82</v>
      </c>
    </row>
    <row r="56" spans="1:12" ht="13.9" customHeight="1">
      <c r="A56" s="6">
        <v>44228</v>
      </c>
      <c r="B56" s="116" t="s">
        <v>82</v>
      </c>
      <c r="C56" s="79" t="s">
        <v>82</v>
      </c>
      <c r="D56" s="31" t="s">
        <v>82</v>
      </c>
      <c r="E56" s="31" t="s">
        <v>82</v>
      </c>
      <c r="F56" s="31" t="s">
        <v>82</v>
      </c>
      <c r="G56" s="58" t="s">
        <v>82</v>
      </c>
      <c r="H56" s="116" t="s">
        <v>82</v>
      </c>
      <c r="I56" s="120" t="s">
        <v>82</v>
      </c>
      <c r="J56" s="120" t="s">
        <v>82</v>
      </c>
      <c r="K56" s="120" t="s">
        <v>82</v>
      </c>
      <c r="L56" s="79" t="s">
        <v>82</v>
      </c>
    </row>
    <row r="57" spans="1:12" ht="13.9" customHeight="1">
      <c r="A57" s="6">
        <v>44256</v>
      </c>
      <c r="B57" s="116" t="s">
        <v>82</v>
      </c>
      <c r="C57" s="79" t="s">
        <v>82</v>
      </c>
      <c r="D57" s="31" t="s">
        <v>82</v>
      </c>
      <c r="E57" s="31" t="s">
        <v>82</v>
      </c>
      <c r="F57" s="31" t="s">
        <v>82</v>
      </c>
      <c r="G57" s="58" t="s">
        <v>82</v>
      </c>
      <c r="H57" s="116" t="s">
        <v>82</v>
      </c>
      <c r="I57" s="120" t="s">
        <v>82</v>
      </c>
      <c r="J57" s="120" t="s">
        <v>82</v>
      </c>
      <c r="K57" s="120" t="s">
        <v>82</v>
      </c>
      <c r="L57" s="79" t="s">
        <v>82</v>
      </c>
    </row>
    <row r="58" spans="1:12" ht="13.9" customHeight="1">
      <c r="A58" s="6">
        <v>44287</v>
      </c>
      <c r="B58" s="116" t="s">
        <v>82</v>
      </c>
      <c r="C58" s="79" t="s">
        <v>82</v>
      </c>
      <c r="D58" s="31" t="s">
        <v>82</v>
      </c>
      <c r="E58" s="31" t="s">
        <v>82</v>
      </c>
      <c r="F58" s="31" t="s">
        <v>82</v>
      </c>
      <c r="G58" s="58" t="s">
        <v>82</v>
      </c>
      <c r="H58" s="116" t="s">
        <v>82</v>
      </c>
      <c r="I58" s="120" t="s">
        <v>82</v>
      </c>
      <c r="J58" s="120" t="s">
        <v>82</v>
      </c>
      <c r="K58" s="120" t="s">
        <v>82</v>
      </c>
      <c r="L58" s="79" t="s">
        <v>82</v>
      </c>
    </row>
    <row r="59" spans="1:12" ht="13.9" customHeight="1">
      <c r="A59" s="6">
        <v>44317</v>
      </c>
      <c r="B59" s="116" t="s">
        <v>82</v>
      </c>
      <c r="C59" s="79" t="s">
        <v>82</v>
      </c>
      <c r="D59" s="31" t="s">
        <v>82</v>
      </c>
      <c r="E59" s="31" t="s">
        <v>82</v>
      </c>
      <c r="F59" s="31" t="s">
        <v>82</v>
      </c>
      <c r="G59" s="58" t="s">
        <v>82</v>
      </c>
      <c r="H59" s="116" t="s">
        <v>82</v>
      </c>
      <c r="I59" s="120" t="s">
        <v>82</v>
      </c>
      <c r="J59" s="120" t="s">
        <v>82</v>
      </c>
      <c r="K59" s="120" t="s">
        <v>82</v>
      </c>
      <c r="L59" s="79" t="s">
        <v>82</v>
      </c>
    </row>
    <row r="60" spans="1:12" ht="13.9" customHeight="1">
      <c r="A60" s="6">
        <v>44348</v>
      </c>
      <c r="B60" s="116" t="s">
        <v>82</v>
      </c>
      <c r="C60" s="79" t="s">
        <v>82</v>
      </c>
      <c r="D60" s="31" t="s">
        <v>82</v>
      </c>
      <c r="E60" s="31" t="s">
        <v>82</v>
      </c>
      <c r="F60" s="31" t="s">
        <v>82</v>
      </c>
      <c r="G60" s="58" t="s">
        <v>82</v>
      </c>
      <c r="H60" s="116" t="s">
        <v>82</v>
      </c>
      <c r="I60" s="120" t="s">
        <v>82</v>
      </c>
      <c r="J60" s="120" t="s">
        <v>82</v>
      </c>
      <c r="K60" s="120" t="s">
        <v>82</v>
      </c>
      <c r="L60" s="79" t="s">
        <v>82</v>
      </c>
    </row>
    <row r="61" spans="1:12" ht="13.9" customHeight="1">
      <c r="A61" s="6">
        <v>44378</v>
      </c>
      <c r="B61" s="116" t="s">
        <v>82</v>
      </c>
      <c r="C61" s="79" t="s">
        <v>82</v>
      </c>
      <c r="D61" s="31" t="s">
        <v>82</v>
      </c>
      <c r="E61" s="31" t="s">
        <v>82</v>
      </c>
      <c r="F61" s="31" t="s">
        <v>82</v>
      </c>
      <c r="G61" s="58" t="s">
        <v>82</v>
      </c>
      <c r="H61" s="116" t="s">
        <v>82</v>
      </c>
      <c r="I61" s="120" t="s">
        <v>82</v>
      </c>
      <c r="J61" s="120" t="s">
        <v>82</v>
      </c>
      <c r="K61" s="120" t="s">
        <v>82</v>
      </c>
      <c r="L61" s="79" t="s">
        <v>82</v>
      </c>
    </row>
    <row r="62" spans="1:12" ht="13.9" customHeight="1">
      <c r="A62" s="6">
        <v>44409</v>
      </c>
      <c r="B62" s="116" t="s">
        <v>82</v>
      </c>
      <c r="C62" s="79" t="s">
        <v>82</v>
      </c>
      <c r="D62" s="31" t="s">
        <v>82</v>
      </c>
      <c r="E62" s="31" t="s">
        <v>82</v>
      </c>
      <c r="F62" s="31" t="s">
        <v>82</v>
      </c>
      <c r="G62" s="58" t="s">
        <v>82</v>
      </c>
      <c r="H62" s="116" t="s">
        <v>82</v>
      </c>
      <c r="I62" s="120" t="s">
        <v>82</v>
      </c>
      <c r="J62" s="120" t="s">
        <v>82</v>
      </c>
      <c r="K62" s="120" t="s">
        <v>82</v>
      </c>
      <c r="L62" s="79" t="s">
        <v>82</v>
      </c>
    </row>
    <row r="63" spans="1:12" ht="13.9" customHeight="1">
      <c r="A63" s="6">
        <v>44440</v>
      </c>
      <c r="B63" s="116" t="s">
        <v>82</v>
      </c>
      <c r="C63" s="79" t="s">
        <v>82</v>
      </c>
      <c r="D63" s="31" t="s">
        <v>82</v>
      </c>
      <c r="E63" s="31" t="s">
        <v>82</v>
      </c>
      <c r="F63" s="31" t="s">
        <v>82</v>
      </c>
      <c r="G63" s="58" t="s">
        <v>82</v>
      </c>
      <c r="H63" s="116" t="s">
        <v>82</v>
      </c>
      <c r="I63" s="120" t="s">
        <v>82</v>
      </c>
      <c r="J63" s="120" t="s">
        <v>82</v>
      </c>
      <c r="K63" s="120" t="s">
        <v>82</v>
      </c>
      <c r="L63" s="79" t="s">
        <v>82</v>
      </c>
    </row>
    <row r="64" spans="1:12" ht="13.9" customHeight="1">
      <c r="A64" s="6">
        <v>44470</v>
      </c>
      <c r="B64" s="116" t="s">
        <v>82</v>
      </c>
      <c r="C64" s="79" t="s">
        <v>82</v>
      </c>
      <c r="D64" s="31" t="s">
        <v>82</v>
      </c>
      <c r="E64" s="31" t="s">
        <v>82</v>
      </c>
      <c r="F64" s="31" t="s">
        <v>82</v>
      </c>
      <c r="G64" s="58" t="s">
        <v>82</v>
      </c>
      <c r="H64" s="116" t="s">
        <v>82</v>
      </c>
      <c r="I64" s="120" t="s">
        <v>82</v>
      </c>
      <c r="J64" s="120" t="s">
        <v>82</v>
      </c>
      <c r="K64" s="120" t="s">
        <v>82</v>
      </c>
      <c r="L64" s="79" t="s">
        <v>82</v>
      </c>
    </row>
    <row r="65" spans="1:12" ht="13.9" customHeight="1">
      <c r="A65" s="6">
        <v>44501</v>
      </c>
      <c r="B65" s="116" t="s">
        <v>82</v>
      </c>
      <c r="C65" s="79" t="s">
        <v>82</v>
      </c>
      <c r="D65" s="31" t="s">
        <v>82</v>
      </c>
      <c r="E65" s="31" t="s">
        <v>82</v>
      </c>
      <c r="F65" s="31" t="s">
        <v>82</v>
      </c>
      <c r="G65" s="58" t="s">
        <v>82</v>
      </c>
      <c r="H65" s="116" t="s">
        <v>82</v>
      </c>
      <c r="I65" s="120" t="s">
        <v>82</v>
      </c>
      <c r="J65" s="120" t="s">
        <v>82</v>
      </c>
      <c r="K65" s="120" t="s">
        <v>82</v>
      </c>
      <c r="L65" s="79" t="s">
        <v>82</v>
      </c>
    </row>
    <row r="66" spans="1:12" ht="13.9" customHeight="1">
      <c r="A66" s="6">
        <v>44531</v>
      </c>
      <c r="B66" s="116" t="s">
        <v>82</v>
      </c>
      <c r="C66" s="79" t="s">
        <v>82</v>
      </c>
      <c r="D66" s="31" t="s">
        <v>82</v>
      </c>
      <c r="E66" s="31" t="s">
        <v>82</v>
      </c>
      <c r="F66" s="31" t="s">
        <v>82</v>
      </c>
      <c r="G66" s="58" t="s">
        <v>82</v>
      </c>
      <c r="H66" s="116" t="s">
        <v>82</v>
      </c>
      <c r="I66" s="120" t="s">
        <v>82</v>
      </c>
      <c r="J66" s="120" t="s">
        <v>82</v>
      </c>
      <c r="K66" s="120" t="s">
        <v>82</v>
      </c>
      <c r="L66" s="79" t="s">
        <v>82</v>
      </c>
    </row>
    <row r="67" spans="1:12" ht="13.9" customHeight="1">
      <c r="A67" s="6">
        <v>44562</v>
      </c>
      <c r="B67" s="165">
        <v>4.4380952380952383</v>
      </c>
      <c r="C67" s="79" t="s">
        <v>82</v>
      </c>
      <c r="D67" s="31">
        <v>3.3793103448275863</v>
      </c>
      <c r="E67" s="31">
        <v>2.9090909090909092</v>
      </c>
      <c r="F67" s="31">
        <v>6.625</v>
      </c>
      <c r="G67" s="58">
        <v>2.6666666666666665</v>
      </c>
      <c r="H67" s="116" t="s">
        <v>82</v>
      </c>
      <c r="I67" s="120" t="s">
        <v>82</v>
      </c>
      <c r="J67" s="120" t="s">
        <v>82</v>
      </c>
      <c r="K67" s="120" t="s">
        <v>82</v>
      </c>
      <c r="L67" s="79" t="s">
        <v>82</v>
      </c>
    </row>
    <row r="68" spans="1:12" ht="13.9" customHeight="1">
      <c r="A68" s="6">
        <v>44593</v>
      </c>
      <c r="B68" s="165">
        <v>4.3877551020408161</v>
      </c>
      <c r="C68" s="79" t="s">
        <v>82</v>
      </c>
      <c r="D68" s="31">
        <v>4.2222222222222223</v>
      </c>
      <c r="E68" s="31">
        <v>4</v>
      </c>
      <c r="F68" s="31">
        <v>5.3703703703703702</v>
      </c>
      <c r="G68" s="58">
        <v>1.9166666666666667</v>
      </c>
      <c r="H68" s="116" t="s">
        <v>82</v>
      </c>
      <c r="I68" s="120" t="s">
        <v>82</v>
      </c>
      <c r="J68" s="120" t="s">
        <v>82</v>
      </c>
      <c r="K68" s="120" t="s">
        <v>82</v>
      </c>
      <c r="L68" s="79" t="s">
        <v>82</v>
      </c>
    </row>
    <row r="69" spans="1:12" ht="13.9" customHeight="1">
      <c r="A69" s="6">
        <v>44621</v>
      </c>
      <c r="B69" s="165">
        <v>3.8440860215053765</v>
      </c>
      <c r="C69" s="79" t="s">
        <v>82</v>
      </c>
      <c r="D69" s="31">
        <v>3.7333333333333334</v>
      </c>
      <c r="E69" s="31">
        <v>3.0975609756097562</v>
      </c>
      <c r="F69" s="31">
        <v>4.8793103448275863</v>
      </c>
      <c r="G69" s="58">
        <v>2.7777777777777777</v>
      </c>
      <c r="H69" s="116" t="s">
        <v>82</v>
      </c>
      <c r="I69" s="120" t="s">
        <v>82</v>
      </c>
      <c r="J69" s="120" t="s">
        <v>82</v>
      </c>
      <c r="K69" s="120" t="s">
        <v>82</v>
      </c>
      <c r="L69" s="79" t="s">
        <v>82</v>
      </c>
    </row>
    <row r="70" spans="1:12" ht="13.9" customHeight="1">
      <c r="A70" s="6">
        <v>44652</v>
      </c>
      <c r="B70" s="165">
        <v>4.0047846889952154</v>
      </c>
      <c r="C70" s="79" t="s">
        <v>82</v>
      </c>
      <c r="D70" s="31">
        <v>4.2831050228310499</v>
      </c>
      <c r="E70" s="31">
        <v>3.441860465116279</v>
      </c>
      <c r="F70" s="31">
        <v>5.5256410256410255</v>
      </c>
      <c r="G70" s="58">
        <v>2.0389610389610389</v>
      </c>
      <c r="H70" s="116" t="s">
        <v>82</v>
      </c>
      <c r="I70" s="120" t="s">
        <v>82</v>
      </c>
      <c r="J70" s="120" t="s">
        <v>82</v>
      </c>
      <c r="K70" s="120" t="s">
        <v>82</v>
      </c>
      <c r="L70" s="79" t="s">
        <v>82</v>
      </c>
    </row>
    <row r="71" spans="1:12" ht="13.9" customHeight="1">
      <c r="A71" s="6">
        <v>44682</v>
      </c>
      <c r="B71" s="165">
        <v>4.349802371541502</v>
      </c>
      <c r="C71" s="79" t="s">
        <v>82</v>
      </c>
      <c r="D71" s="31">
        <v>4.5372670807453419</v>
      </c>
      <c r="E71" s="31">
        <v>2.5</v>
      </c>
      <c r="F71" s="31">
        <v>4.9368421052631577</v>
      </c>
      <c r="G71" s="58">
        <v>3.8857142857142857</v>
      </c>
      <c r="H71" s="116" t="s">
        <v>82</v>
      </c>
      <c r="I71" s="120" t="s">
        <v>82</v>
      </c>
      <c r="J71" s="120" t="s">
        <v>82</v>
      </c>
      <c r="K71" s="120" t="s">
        <v>82</v>
      </c>
      <c r="L71" s="79" t="s">
        <v>82</v>
      </c>
    </row>
    <row r="72" spans="1:12" ht="13.9" customHeight="1">
      <c r="A72" s="6">
        <v>44713</v>
      </c>
      <c r="B72" s="165">
        <v>5.0373443983402488</v>
      </c>
      <c r="C72" s="79" t="s">
        <v>82</v>
      </c>
      <c r="D72" s="31">
        <v>5.1818181818181817</v>
      </c>
      <c r="E72" s="31">
        <v>2.9705882352941178</v>
      </c>
      <c r="F72" s="31">
        <v>5.5</v>
      </c>
      <c r="G72" s="58">
        <v>3.95</v>
      </c>
      <c r="H72" s="116" t="s">
        <v>82</v>
      </c>
      <c r="I72" s="120" t="s">
        <v>82</v>
      </c>
      <c r="J72" s="120" t="s">
        <v>82</v>
      </c>
      <c r="K72" s="120" t="s">
        <v>82</v>
      </c>
      <c r="L72" s="79" t="s">
        <v>82</v>
      </c>
    </row>
    <row r="73" spans="1:12" ht="13.9" customHeight="1">
      <c r="A73" s="6">
        <v>44743</v>
      </c>
      <c r="B73" s="165">
        <v>5.5008183306055649</v>
      </c>
      <c r="C73" s="79" t="s">
        <v>82</v>
      </c>
      <c r="D73" s="31">
        <v>5.5788288288288292</v>
      </c>
      <c r="E73" s="31">
        <v>3.7714285714285714</v>
      </c>
      <c r="F73" s="31">
        <v>5.95</v>
      </c>
      <c r="G73" s="58">
        <v>3.3636363636363638</v>
      </c>
      <c r="H73" s="116" t="s">
        <v>82</v>
      </c>
      <c r="I73" s="120" t="s">
        <v>82</v>
      </c>
      <c r="J73" s="120" t="s">
        <v>82</v>
      </c>
      <c r="K73" s="120" t="s">
        <v>82</v>
      </c>
      <c r="L73" s="79" t="s">
        <v>82</v>
      </c>
    </row>
    <row r="74" spans="1:12" ht="13.9" customHeight="1">
      <c r="A74" s="6">
        <v>44774</v>
      </c>
      <c r="B74" s="165">
        <v>6.0920502092050208</v>
      </c>
      <c r="C74" s="79" t="s">
        <v>82</v>
      </c>
      <c r="D74" s="31">
        <v>5.8198019801980196</v>
      </c>
      <c r="E74" s="31">
        <v>4</v>
      </c>
      <c r="F74" s="31">
        <v>6.9431818181818183</v>
      </c>
      <c r="G74" s="58">
        <v>9.6363636363636367</v>
      </c>
      <c r="H74" s="116" t="s">
        <v>82</v>
      </c>
      <c r="I74" s="120" t="s">
        <v>82</v>
      </c>
      <c r="J74" s="120" t="s">
        <v>82</v>
      </c>
      <c r="K74" s="120" t="s">
        <v>82</v>
      </c>
      <c r="L74" s="79" t="s">
        <v>82</v>
      </c>
    </row>
    <row r="75" spans="1:12" ht="13.9" customHeight="1">
      <c r="A75" s="6">
        <v>44805</v>
      </c>
      <c r="B75" s="165">
        <v>5.383022774327122</v>
      </c>
      <c r="C75" s="79" t="s">
        <v>82</v>
      </c>
      <c r="D75" s="31">
        <v>5.5389408099688477</v>
      </c>
      <c r="E75" s="31">
        <v>2.8717948717948718</v>
      </c>
      <c r="F75" s="31">
        <v>6.29126213592233</v>
      </c>
      <c r="G75" s="58">
        <v>3.1</v>
      </c>
      <c r="H75" s="116" t="s">
        <v>82</v>
      </c>
      <c r="I75" s="120" t="s">
        <v>82</v>
      </c>
      <c r="J75" s="120" t="s">
        <v>82</v>
      </c>
      <c r="K75" s="120" t="s">
        <v>82</v>
      </c>
      <c r="L75" s="79" t="s">
        <v>82</v>
      </c>
    </row>
    <row r="76" spans="1:12" ht="13.9" customHeight="1">
      <c r="A76" s="6">
        <v>44835</v>
      </c>
      <c r="B76" s="165">
        <v>4.2853658536585364</v>
      </c>
      <c r="C76" s="79" t="s">
        <v>82</v>
      </c>
      <c r="D76" s="31">
        <v>4.3478260869565215</v>
      </c>
      <c r="E76" s="31">
        <v>3.2978723404255321</v>
      </c>
      <c r="F76" s="31">
        <v>4.9532710280373831</v>
      </c>
      <c r="G76" s="58">
        <v>2.8076923076923075</v>
      </c>
      <c r="H76" s="116" t="s">
        <v>82</v>
      </c>
      <c r="I76" s="120" t="s">
        <v>82</v>
      </c>
      <c r="J76" s="120" t="s">
        <v>82</v>
      </c>
      <c r="K76" s="120" t="s">
        <v>82</v>
      </c>
      <c r="L76" s="79" t="s">
        <v>82</v>
      </c>
    </row>
    <row r="77" spans="1:12" ht="13.9" customHeight="1">
      <c r="A77" s="6">
        <v>44866</v>
      </c>
      <c r="B77" s="165">
        <v>3.9340101522842641</v>
      </c>
      <c r="C77" s="79" t="s">
        <v>82</v>
      </c>
      <c r="D77" s="31">
        <v>3.8615384615384616</v>
      </c>
      <c r="E77" s="31">
        <v>3.2363636363636363</v>
      </c>
      <c r="F77" s="31">
        <v>4.8412698412698409</v>
      </c>
      <c r="G77" s="58">
        <v>3.5</v>
      </c>
      <c r="H77" s="116" t="s">
        <v>82</v>
      </c>
      <c r="I77" s="120" t="s">
        <v>82</v>
      </c>
      <c r="J77" s="120" t="s">
        <v>82</v>
      </c>
      <c r="K77" s="120" t="s">
        <v>82</v>
      </c>
      <c r="L77" s="79" t="s">
        <v>82</v>
      </c>
    </row>
    <row r="78" spans="1:12" ht="13.9" customHeight="1">
      <c r="A78" s="6">
        <v>44896</v>
      </c>
      <c r="B78" s="165">
        <v>4.7966101694915251</v>
      </c>
      <c r="C78" s="79" t="s">
        <v>82</v>
      </c>
      <c r="D78" s="31">
        <v>3.3902439024390243</v>
      </c>
      <c r="E78" s="31">
        <v>3.4444444444444446</v>
      </c>
      <c r="F78" s="31">
        <v>6</v>
      </c>
      <c r="G78" s="58">
        <v>2.5</v>
      </c>
      <c r="H78" s="116" t="s">
        <v>82</v>
      </c>
      <c r="I78" s="120" t="s">
        <v>82</v>
      </c>
      <c r="J78" s="120" t="s">
        <v>82</v>
      </c>
      <c r="K78" s="120" t="s">
        <v>82</v>
      </c>
      <c r="L78" s="79" t="s">
        <v>82</v>
      </c>
    </row>
    <row r="79" spans="1:12" ht="13.9" customHeight="1">
      <c r="A79" s="6">
        <v>44927</v>
      </c>
      <c r="B79" s="165">
        <v>5.384615384615385</v>
      </c>
      <c r="C79" s="79" t="s">
        <v>82</v>
      </c>
      <c r="D79" s="31">
        <v>3.5</v>
      </c>
      <c r="E79" s="31">
        <v>3.4411764705882355</v>
      </c>
      <c r="F79" s="31">
        <v>7.2985074626865671</v>
      </c>
      <c r="G79" s="58">
        <v>3</v>
      </c>
      <c r="H79" s="116" t="s">
        <v>82</v>
      </c>
      <c r="I79" s="120" t="s">
        <v>82</v>
      </c>
      <c r="J79" s="120" t="s">
        <v>82</v>
      </c>
      <c r="K79" s="120" t="s">
        <v>82</v>
      </c>
      <c r="L79" s="79" t="s">
        <v>82</v>
      </c>
    </row>
    <row r="80" spans="1:12" ht="13.9" customHeight="1">
      <c r="A80" s="6">
        <v>44958</v>
      </c>
      <c r="B80" s="165">
        <v>4.0253164556962027</v>
      </c>
      <c r="C80" s="79" t="s">
        <v>82</v>
      </c>
      <c r="D80" s="31">
        <v>3.192982456140351</v>
      </c>
      <c r="E80" s="31">
        <v>3.875</v>
      </c>
      <c r="F80" s="31">
        <v>5.2592592592592595</v>
      </c>
      <c r="G80" s="58">
        <v>2</v>
      </c>
      <c r="H80" s="116" t="s">
        <v>82</v>
      </c>
      <c r="I80" s="120" t="s">
        <v>82</v>
      </c>
      <c r="J80" s="120" t="s">
        <v>82</v>
      </c>
      <c r="K80" s="120" t="s">
        <v>82</v>
      </c>
      <c r="L80" s="79" t="s">
        <v>82</v>
      </c>
    </row>
    <row r="81" spans="1:12" ht="13.9" customHeight="1">
      <c r="A81" s="6">
        <v>44986</v>
      </c>
      <c r="B81" s="165">
        <v>3.6775700934579438</v>
      </c>
      <c r="C81" s="79" t="s">
        <v>82</v>
      </c>
      <c r="D81" s="31">
        <v>3.4204545454545454</v>
      </c>
      <c r="E81" s="31">
        <v>3.0638297872340425</v>
      </c>
      <c r="F81" s="31">
        <v>4.8499999999999996</v>
      </c>
      <c r="G81" s="58">
        <v>2.7777777777777777</v>
      </c>
      <c r="H81" s="116" t="s">
        <v>82</v>
      </c>
      <c r="I81" s="120" t="s">
        <v>82</v>
      </c>
      <c r="J81" s="120" t="s">
        <v>82</v>
      </c>
      <c r="K81" s="120" t="s">
        <v>82</v>
      </c>
      <c r="L81" s="79" t="s">
        <v>82</v>
      </c>
    </row>
    <row r="82" spans="1:12" ht="13.9" customHeight="1">
      <c r="A82" s="6">
        <v>45017</v>
      </c>
      <c r="B82" s="165">
        <v>4.3634146341463413</v>
      </c>
      <c r="C82" s="79" t="s">
        <v>82</v>
      </c>
      <c r="D82" s="31">
        <v>3.8290598290598292</v>
      </c>
      <c r="E82" s="31">
        <v>2.8787878787878789</v>
      </c>
      <c r="F82" s="31">
        <v>5.7155963302752291</v>
      </c>
      <c r="G82" s="58">
        <v>5.1470588235294121</v>
      </c>
      <c r="H82" s="116" t="s">
        <v>82</v>
      </c>
      <c r="I82" s="120" t="s">
        <v>82</v>
      </c>
      <c r="J82" s="120" t="s">
        <v>82</v>
      </c>
      <c r="K82" s="120" t="s">
        <v>82</v>
      </c>
      <c r="L82" s="79" t="s">
        <v>82</v>
      </c>
    </row>
    <row r="83" spans="1:12" ht="13.9" customHeight="1">
      <c r="A83" s="6">
        <v>45047</v>
      </c>
      <c r="B83" s="165">
        <v>4.1730769230769234</v>
      </c>
      <c r="C83" s="79" t="s">
        <v>82</v>
      </c>
      <c r="D83" s="31">
        <v>4.2418879056047194</v>
      </c>
      <c r="E83" s="31">
        <v>3.0625</v>
      </c>
      <c r="F83" s="31">
        <v>4.7473684210526317</v>
      </c>
      <c r="G83" s="58">
        <v>3.35</v>
      </c>
      <c r="H83" s="116" t="s">
        <v>82</v>
      </c>
      <c r="I83" s="120" t="s">
        <v>82</v>
      </c>
      <c r="J83" s="120" t="s">
        <v>82</v>
      </c>
      <c r="K83" s="120" t="s">
        <v>82</v>
      </c>
      <c r="L83" s="79" t="s">
        <v>82</v>
      </c>
    </row>
    <row r="84" spans="1:12" ht="13.9" customHeight="1">
      <c r="A84" s="6">
        <v>45078</v>
      </c>
      <c r="B84" s="165">
        <v>4.6678700361010828</v>
      </c>
      <c r="C84" s="79" t="s">
        <v>82</v>
      </c>
      <c r="D84" s="31">
        <v>4.9211956521739131</v>
      </c>
      <c r="E84" s="31">
        <v>2.7962962962962963</v>
      </c>
      <c r="F84" s="31">
        <v>5.3535353535353538</v>
      </c>
      <c r="G84" s="58">
        <v>2.7941176470588234</v>
      </c>
      <c r="H84" s="116" t="s">
        <v>82</v>
      </c>
      <c r="I84" s="120" t="s">
        <v>82</v>
      </c>
      <c r="J84" s="120" t="s">
        <v>82</v>
      </c>
      <c r="K84" s="120" t="s">
        <v>82</v>
      </c>
      <c r="L84" s="79" t="s">
        <v>82</v>
      </c>
    </row>
    <row r="85" spans="1:12" ht="13.9" customHeight="1">
      <c r="A85" s="6">
        <v>45108</v>
      </c>
      <c r="B85" s="165">
        <v>5.0811965811965809</v>
      </c>
      <c r="C85" s="79" t="s">
        <v>82</v>
      </c>
      <c r="D85" s="31">
        <v>5.1595092024539877</v>
      </c>
      <c r="E85" s="31">
        <v>2.9782608695652173</v>
      </c>
      <c r="F85" s="31">
        <v>5.365384615384615</v>
      </c>
      <c r="G85" s="58">
        <v>5.75</v>
      </c>
      <c r="H85" s="116" t="s">
        <v>82</v>
      </c>
      <c r="I85" s="120" t="s">
        <v>82</v>
      </c>
      <c r="J85" s="120" t="s">
        <v>82</v>
      </c>
      <c r="K85" s="120" t="s">
        <v>82</v>
      </c>
      <c r="L85" s="79" t="s">
        <v>82</v>
      </c>
    </row>
    <row r="86" spans="1:12" ht="13.9" customHeight="1">
      <c r="A86" s="6">
        <v>45139</v>
      </c>
      <c r="B86" s="165">
        <v>5.6340206185567014</v>
      </c>
      <c r="C86" s="79" t="s">
        <v>82</v>
      </c>
      <c r="D86" s="31">
        <v>5.1776061776061777</v>
      </c>
      <c r="E86" s="31">
        <v>4.580645161290323</v>
      </c>
      <c r="F86" s="31">
        <v>6.9476190476190478</v>
      </c>
      <c r="G86" s="58">
        <v>5.2352941176470589</v>
      </c>
      <c r="H86" s="116" t="s">
        <v>82</v>
      </c>
      <c r="I86" s="120" t="s">
        <v>82</v>
      </c>
      <c r="J86" s="120" t="s">
        <v>82</v>
      </c>
      <c r="K86" s="120" t="s">
        <v>82</v>
      </c>
      <c r="L86" s="79" t="s">
        <v>82</v>
      </c>
    </row>
    <row r="87" spans="1:12" ht="13.9" customHeight="1">
      <c r="A87" s="6">
        <v>45170</v>
      </c>
      <c r="B87" s="165">
        <v>5.0089928057553958</v>
      </c>
      <c r="C87" s="79" t="s">
        <v>82</v>
      </c>
      <c r="D87" s="31">
        <v>5.1626016260162606</v>
      </c>
      <c r="E87" s="31">
        <v>3.0217391304347827</v>
      </c>
      <c r="F87" s="31">
        <v>5.5583333333333336</v>
      </c>
      <c r="G87" s="58">
        <v>3.7</v>
      </c>
      <c r="H87" s="116" t="s">
        <v>82</v>
      </c>
      <c r="I87" s="120" t="s">
        <v>82</v>
      </c>
      <c r="J87" s="120" t="s">
        <v>82</v>
      </c>
      <c r="K87" s="120" t="s">
        <v>82</v>
      </c>
      <c r="L87" s="79" t="s">
        <v>82</v>
      </c>
    </row>
    <row r="88" spans="1:12" ht="13.9" customHeight="1">
      <c r="A88" s="6">
        <v>45200</v>
      </c>
      <c r="B88" s="165">
        <v>4.0305676855895198</v>
      </c>
      <c r="C88" s="79" t="s">
        <v>82</v>
      </c>
      <c r="D88" s="31">
        <v>3.8056537102473498</v>
      </c>
      <c r="E88" s="31">
        <v>3.16</v>
      </c>
      <c r="F88" s="31">
        <v>6.2054794520547949</v>
      </c>
      <c r="G88" s="58">
        <v>2.9622641509433962</v>
      </c>
      <c r="H88" s="116" t="s">
        <v>82</v>
      </c>
      <c r="I88" s="120" t="s">
        <v>82</v>
      </c>
      <c r="J88" s="120" t="s">
        <v>82</v>
      </c>
      <c r="K88" s="120" t="s">
        <v>82</v>
      </c>
      <c r="L88" s="79" t="s">
        <v>82</v>
      </c>
    </row>
    <row r="89" spans="1:12" ht="13.9" customHeight="1">
      <c r="A89" s="6">
        <v>45231</v>
      </c>
      <c r="B89" s="165">
        <v>4.5087719298245617</v>
      </c>
      <c r="C89" s="79" t="s">
        <v>82</v>
      </c>
      <c r="D89" s="31">
        <v>4.0793650793650791</v>
      </c>
      <c r="E89" s="31">
        <v>3.9166666666666665</v>
      </c>
      <c r="F89" s="31">
        <v>6.1304347826086953</v>
      </c>
      <c r="G89" s="58">
        <v>2.9333333333333331</v>
      </c>
      <c r="H89" s="116" t="s">
        <v>82</v>
      </c>
      <c r="I89" s="120" t="s">
        <v>82</v>
      </c>
      <c r="J89" s="120" t="s">
        <v>82</v>
      </c>
      <c r="K89" s="120" t="s">
        <v>82</v>
      </c>
      <c r="L89" s="79" t="s">
        <v>82</v>
      </c>
    </row>
    <row r="90" spans="1:12" ht="13.9" customHeight="1">
      <c r="A90" s="6">
        <v>45261</v>
      </c>
      <c r="B90" s="165">
        <v>4.5540540540540544</v>
      </c>
      <c r="C90" s="79" t="s">
        <v>82</v>
      </c>
      <c r="D90" s="31">
        <v>3.7708333333333335</v>
      </c>
      <c r="E90" s="31">
        <v>4.2</v>
      </c>
      <c r="F90" s="31">
        <v>5.371428571428571</v>
      </c>
      <c r="G90" s="58">
        <v>2.4</v>
      </c>
      <c r="H90" s="116" t="s">
        <v>82</v>
      </c>
      <c r="I90" s="120" t="s">
        <v>82</v>
      </c>
      <c r="J90" s="120" t="s">
        <v>82</v>
      </c>
      <c r="K90" s="120" t="s">
        <v>82</v>
      </c>
      <c r="L90" s="79" t="s">
        <v>82</v>
      </c>
    </row>
    <row r="91" spans="1:12" ht="13.9" customHeight="1">
      <c r="A91" s="6">
        <v>45292</v>
      </c>
      <c r="B91" s="165">
        <v>5.2352941176470589</v>
      </c>
      <c r="C91" s="101">
        <v>3</v>
      </c>
      <c r="D91" s="31">
        <v>3.7777777777777777</v>
      </c>
      <c r="E91" s="31">
        <v>2.7037037037037037</v>
      </c>
      <c r="F91" s="31">
        <v>7.1904761904761907</v>
      </c>
      <c r="G91" s="58">
        <v>5</v>
      </c>
      <c r="H91" s="31">
        <v>4.5086206896551726</v>
      </c>
      <c r="I91" s="31">
        <v>7</v>
      </c>
      <c r="J91" s="83">
        <v>2.4285714285714284</v>
      </c>
      <c r="K91" s="83">
        <v>6</v>
      </c>
      <c r="L91" s="58">
        <v>15.1</v>
      </c>
    </row>
    <row r="92" spans="1:12" ht="13.9" customHeight="1">
      <c r="A92" s="6">
        <v>45323</v>
      </c>
      <c r="B92" s="165">
        <v>3.6242774566473988</v>
      </c>
      <c r="C92" s="101">
        <v>3</v>
      </c>
      <c r="D92" s="31">
        <v>3.1754385964912282</v>
      </c>
      <c r="E92" s="31">
        <v>3.85</v>
      </c>
      <c r="F92" s="31">
        <v>4.3928571428571432</v>
      </c>
      <c r="G92" s="58">
        <v>2.2999999999999998</v>
      </c>
      <c r="H92" s="31">
        <v>3.3550724637681157</v>
      </c>
      <c r="I92" s="31">
        <v>5.8666666666666663</v>
      </c>
      <c r="J92" s="31">
        <v>2.2000000000000002</v>
      </c>
      <c r="K92" s="31" t="s">
        <v>82</v>
      </c>
      <c r="L92" s="58">
        <v>8</v>
      </c>
    </row>
    <row r="93" spans="1:12" ht="13.9" customHeight="1">
      <c r="A93" s="6">
        <v>45352</v>
      </c>
      <c r="B93" s="165">
        <v>3.5673469387755103</v>
      </c>
      <c r="C93" s="101">
        <v>3</v>
      </c>
      <c r="D93" s="31">
        <v>3.125</v>
      </c>
      <c r="E93" s="31">
        <v>3.7</v>
      </c>
      <c r="F93" s="31">
        <v>5.2363636363636363</v>
      </c>
      <c r="G93" s="58">
        <v>2.1379310344827585</v>
      </c>
      <c r="H93" s="31">
        <v>3.7267441860465116</v>
      </c>
      <c r="I93" s="31">
        <v>1.96875</v>
      </c>
      <c r="J93" s="31">
        <v>2.1923076923076925</v>
      </c>
      <c r="K93" s="31">
        <v>3</v>
      </c>
      <c r="L93" s="58">
        <v>7.8571428571428568</v>
      </c>
    </row>
    <row r="94" spans="1:12" ht="13.9" customHeight="1">
      <c r="A94" s="6">
        <v>45383</v>
      </c>
      <c r="B94" s="165">
        <v>4.0651629072681708</v>
      </c>
      <c r="C94" s="101">
        <v>3</v>
      </c>
      <c r="D94" s="31">
        <v>3.8995633187772927</v>
      </c>
      <c r="E94" s="31">
        <v>2.8139534883720931</v>
      </c>
      <c r="F94" s="31">
        <v>5.1649484536082477</v>
      </c>
      <c r="G94" s="58">
        <v>3.4838709677419355</v>
      </c>
      <c r="H94" s="31">
        <v>4.0718954248366011</v>
      </c>
      <c r="I94" s="31">
        <v>3.8928571428571428</v>
      </c>
      <c r="J94" s="31">
        <v>2</v>
      </c>
      <c r="K94" s="31">
        <v>8</v>
      </c>
      <c r="L94" s="58">
        <v>7.2</v>
      </c>
    </row>
    <row r="95" spans="1:12" ht="13.9" customHeight="1">
      <c r="A95" s="6">
        <v>45413</v>
      </c>
      <c r="B95" s="165">
        <v>3.9556650246305418</v>
      </c>
      <c r="C95" s="101">
        <v>3</v>
      </c>
      <c r="D95" s="31">
        <v>4.0614657210401894</v>
      </c>
      <c r="E95" s="31">
        <v>3.25</v>
      </c>
      <c r="F95" s="31">
        <v>4.2298850574712645</v>
      </c>
      <c r="G95" s="58">
        <v>3.2727272727272729</v>
      </c>
      <c r="H95" s="31">
        <v>4.1243781094527368</v>
      </c>
      <c r="I95" s="31">
        <v>3.1650485436893203</v>
      </c>
      <c r="J95" s="31">
        <v>2.5333333333333332</v>
      </c>
      <c r="K95" s="31">
        <v>5.0454545454545459</v>
      </c>
      <c r="L95" s="58">
        <v>4.5769230769230766</v>
      </c>
    </row>
    <row r="96" spans="1:12" ht="13.9" customHeight="1">
      <c r="A96" s="6">
        <v>45444</v>
      </c>
      <c r="B96" s="165">
        <v>4.4861591695501728</v>
      </c>
      <c r="C96" s="101">
        <v>4</v>
      </c>
      <c r="D96" s="31">
        <v>4.4898989898989896</v>
      </c>
      <c r="E96" s="31">
        <v>2.8444444444444446</v>
      </c>
      <c r="F96" s="31">
        <v>5.4351851851851851</v>
      </c>
      <c r="G96" s="58">
        <v>3.5714285714285716</v>
      </c>
      <c r="H96" s="31">
        <v>4.5936794582392775</v>
      </c>
      <c r="I96" s="31">
        <v>2.4523809523809526</v>
      </c>
      <c r="J96" s="31">
        <v>2.3636363636363638</v>
      </c>
      <c r="K96" s="31">
        <v>6.1428571428571432</v>
      </c>
      <c r="L96" s="58">
        <v>5.46</v>
      </c>
    </row>
    <row r="97" spans="1:12" ht="13.9" customHeight="1">
      <c r="A97" s="6">
        <v>45474</v>
      </c>
      <c r="B97" s="165">
        <v>4.7231726283048214</v>
      </c>
      <c r="C97" s="101">
        <v>4</v>
      </c>
      <c r="D97" s="31">
        <v>4.8738738738738743</v>
      </c>
      <c r="E97" s="31">
        <v>2.7619047619047619</v>
      </c>
      <c r="F97" s="31">
        <v>5.0151515151515156</v>
      </c>
      <c r="G97" s="58">
        <v>3.6923076923076925</v>
      </c>
      <c r="H97" s="31">
        <v>4.7768924302788847</v>
      </c>
      <c r="I97" s="31">
        <v>3.1111111111111112</v>
      </c>
      <c r="J97" s="31">
        <v>2.5454545454545454</v>
      </c>
      <c r="K97" s="31">
        <v>6.083333333333333</v>
      </c>
      <c r="L97" s="58">
        <v>6.5609756097560972</v>
      </c>
    </row>
    <row r="98" spans="1:12" ht="13.9" customHeight="1">
      <c r="A98" s="6">
        <v>45505</v>
      </c>
      <c r="B98" s="165">
        <v>5.0113065326633164</v>
      </c>
      <c r="C98" s="101">
        <v>4</v>
      </c>
      <c r="D98" s="31">
        <v>4.8224455611390287</v>
      </c>
      <c r="E98" s="31">
        <v>3.3103448275862069</v>
      </c>
      <c r="F98" s="31">
        <v>6.1392405063291138</v>
      </c>
      <c r="G98" s="58">
        <v>3.3846153846153846</v>
      </c>
      <c r="H98" s="31">
        <v>5.3884156729131174</v>
      </c>
      <c r="I98" s="31">
        <v>3.1428571428571428</v>
      </c>
      <c r="J98" s="31">
        <v>2.9722222222222223</v>
      </c>
      <c r="K98" s="31">
        <v>6.7727272727272725</v>
      </c>
      <c r="L98" s="58">
        <v>5.1956521739130439</v>
      </c>
    </row>
    <row r="99" spans="1:12" ht="13.9" customHeight="1">
      <c r="A99" s="6">
        <v>45536</v>
      </c>
      <c r="B99" s="165">
        <v>4.3687050359712227</v>
      </c>
      <c r="C99" s="101">
        <v>3</v>
      </c>
      <c r="D99" s="31">
        <v>4.4578947368421051</v>
      </c>
      <c r="E99" s="31">
        <v>2.4883720930232558</v>
      </c>
      <c r="F99" s="31">
        <v>5.1428571428571432</v>
      </c>
      <c r="G99" s="58">
        <v>3.1428571428571428</v>
      </c>
      <c r="H99" s="31">
        <v>4.493273542600897</v>
      </c>
      <c r="I99" s="31">
        <v>2.5862068965517242</v>
      </c>
      <c r="J99" s="31">
        <v>2.8648648648648649</v>
      </c>
      <c r="K99" s="31">
        <v>4.9047619047619051</v>
      </c>
      <c r="L99" s="58">
        <v>6.1739130434782608</v>
      </c>
    </row>
    <row r="100" spans="1:12">
      <c r="A100" s="6">
        <v>45566</v>
      </c>
      <c r="B100" s="165">
        <v>3.9609756097560975</v>
      </c>
      <c r="C100" s="101">
        <v>3</v>
      </c>
      <c r="D100" s="31">
        <v>3.8414634146341462</v>
      </c>
      <c r="E100" s="31">
        <v>2.7021276595744679</v>
      </c>
      <c r="F100" s="31">
        <v>5.0512820512820511</v>
      </c>
      <c r="G100" s="58">
        <v>4.1578947368421053</v>
      </c>
      <c r="H100" s="31">
        <v>4.0496894409937889</v>
      </c>
      <c r="I100" s="31">
        <v>2.84375</v>
      </c>
      <c r="J100" s="31">
        <v>2.6363636363636362</v>
      </c>
      <c r="K100" s="31">
        <v>8.75</v>
      </c>
      <c r="L100" s="58">
        <v>5.6842105263157894</v>
      </c>
    </row>
    <row r="101" spans="1:12">
      <c r="A101" s="6">
        <v>45597</v>
      </c>
      <c r="B101" s="165">
        <v>3.7723577235772359</v>
      </c>
      <c r="C101" s="101">
        <v>3</v>
      </c>
      <c r="D101" s="31">
        <v>3.4220183486238533</v>
      </c>
      <c r="E101" s="31">
        <v>3.0869565217391304</v>
      </c>
      <c r="F101" s="31">
        <v>5.0138888888888893</v>
      </c>
      <c r="G101" s="58">
        <v>2.7894736842105261</v>
      </c>
      <c r="H101" s="31">
        <v>3.6243654822335025</v>
      </c>
      <c r="I101" s="31">
        <v>2.5</v>
      </c>
      <c r="J101" s="31">
        <v>2.3684210526315788</v>
      </c>
      <c r="K101" s="31" t="s">
        <v>82</v>
      </c>
      <c r="L101" s="58">
        <v>10.166666666666666</v>
      </c>
    </row>
    <row r="102" spans="1:12">
      <c r="A102" s="6">
        <v>45627</v>
      </c>
      <c r="B102" s="165">
        <v>3.9195979899497488</v>
      </c>
      <c r="C102" s="101">
        <v>3</v>
      </c>
      <c r="D102" s="31">
        <v>3.2133333333333334</v>
      </c>
      <c r="E102" s="31">
        <v>3.4242424242424243</v>
      </c>
      <c r="F102" s="31">
        <v>4.9390243902439028</v>
      </c>
      <c r="G102" s="58">
        <v>2.625</v>
      </c>
      <c r="H102" s="31">
        <v>4.13986013986014</v>
      </c>
      <c r="I102" s="31">
        <v>2.9333333333333331</v>
      </c>
      <c r="J102" s="31">
        <v>2.6</v>
      </c>
      <c r="K102" s="31" t="s">
        <v>82</v>
      </c>
      <c r="L102" s="58">
        <v>5.5454545454545459</v>
      </c>
    </row>
    <row r="103" spans="1:12">
      <c r="A103" s="6">
        <v>45658</v>
      </c>
      <c r="B103" s="165">
        <v>4.930769230769231</v>
      </c>
      <c r="C103" s="101">
        <v>3</v>
      </c>
      <c r="D103" s="31">
        <v>3.8518518518518516</v>
      </c>
      <c r="E103" s="31">
        <v>3.0606060606060606</v>
      </c>
      <c r="F103" s="31">
        <v>7.0892857142857144</v>
      </c>
      <c r="G103" s="58">
        <v>3</v>
      </c>
      <c r="H103" s="31">
        <v>4.761467889908257</v>
      </c>
      <c r="I103" s="31">
        <v>3</v>
      </c>
      <c r="J103" s="31">
        <v>2.7</v>
      </c>
      <c r="K103" s="31" t="s">
        <v>82</v>
      </c>
      <c r="L103" s="58">
        <v>10.625</v>
      </c>
    </row>
    <row r="104" spans="1:12">
      <c r="A104" s="6">
        <v>45689</v>
      </c>
      <c r="B104" s="165">
        <v>3.8666666666666667</v>
      </c>
      <c r="C104" s="101">
        <v>2</v>
      </c>
      <c r="D104" s="31">
        <v>3.3035714285714284</v>
      </c>
      <c r="E104" s="31">
        <v>3.3947368421052633</v>
      </c>
      <c r="F104" s="31">
        <v>5.0178571428571432</v>
      </c>
      <c r="G104" s="58">
        <v>3</v>
      </c>
      <c r="H104" s="31">
        <v>3.6842105263157894</v>
      </c>
      <c r="I104" s="31">
        <v>5.833333333333333</v>
      </c>
      <c r="J104" s="31">
        <v>2.0833333333333335</v>
      </c>
      <c r="K104" s="31" t="s">
        <v>82</v>
      </c>
      <c r="L104" s="58">
        <v>6.2142857142857144</v>
      </c>
    </row>
    <row r="105" spans="1:12">
      <c r="A105" s="6">
        <v>45717</v>
      </c>
      <c r="B105" s="165">
        <v>3.600896860986547</v>
      </c>
      <c r="C105" s="101">
        <v>2</v>
      </c>
      <c r="D105" s="31">
        <v>3.2386363636363638</v>
      </c>
      <c r="E105" s="31">
        <v>2.9555555555555557</v>
      </c>
      <c r="F105" s="31">
        <v>5.092307692307692</v>
      </c>
      <c r="G105" s="58">
        <v>2.16</v>
      </c>
      <c r="H105" s="31">
        <v>3.6368421052631579</v>
      </c>
      <c r="I105" s="31">
        <v>3.2857142857142856</v>
      </c>
      <c r="J105" s="31">
        <v>2.0555555555555554</v>
      </c>
      <c r="K105" s="31">
        <v>6</v>
      </c>
      <c r="L105" s="58">
        <v>6.5714285714285712</v>
      </c>
    </row>
    <row r="106" spans="1:12">
      <c r="A106" s="6">
        <v>45748</v>
      </c>
      <c r="B106" s="165">
        <v>4.2573964497041423</v>
      </c>
      <c r="C106" s="101">
        <v>3</v>
      </c>
      <c r="D106" s="31">
        <v>3.9775280898876404</v>
      </c>
      <c r="E106" s="31">
        <v>3.2222222222222223</v>
      </c>
      <c r="F106" s="31">
        <v>5.427083333333333</v>
      </c>
      <c r="G106" s="58">
        <v>3.3928571428571428</v>
      </c>
      <c r="H106" s="31">
        <v>4.2723880597014929</v>
      </c>
      <c r="I106" s="31">
        <v>3.6451612903225805</v>
      </c>
      <c r="J106" s="31">
        <v>2.3684210526315788</v>
      </c>
      <c r="K106" s="31">
        <v>5.6</v>
      </c>
      <c r="L106" s="58">
        <v>7.2666666666666666</v>
      </c>
    </row>
    <row r="107" spans="1:12">
      <c r="A107" s="6">
        <v>45778</v>
      </c>
      <c r="B107" s="165">
        <v>4.5900216919739698</v>
      </c>
      <c r="C107" s="101">
        <v>4</v>
      </c>
      <c r="D107" s="31">
        <v>4.7383512544802864</v>
      </c>
      <c r="E107" s="31">
        <v>4.0909090909090908</v>
      </c>
      <c r="F107" s="31">
        <v>4.8875000000000002</v>
      </c>
      <c r="G107" s="58">
        <v>3.8085106382978724</v>
      </c>
      <c r="H107" s="31">
        <v>4.5441176470588234</v>
      </c>
      <c r="I107" s="31">
        <v>3.1944444444444446</v>
      </c>
      <c r="J107" s="31">
        <v>2.5882352941176472</v>
      </c>
      <c r="K107" s="31">
        <v>6.2142857142857144</v>
      </c>
      <c r="L107" s="58">
        <v>6.0370370370370372</v>
      </c>
    </row>
    <row r="108" spans="1:12">
      <c r="A108" s="6">
        <v>45809</v>
      </c>
      <c r="B108" s="165">
        <v>4.4666666666666668</v>
      </c>
      <c r="C108" s="101">
        <v>4</v>
      </c>
      <c r="D108" s="31">
        <v>4.7349823321554769</v>
      </c>
      <c r="E108" s="31">
        <v>2.9615384615384617</v>
      </c>
      <c r="F108" s="31">
        <v>5.072289156626506</v>
      </c>
      <c r="G108" s="58">
        <v>3</v>
      </c>
      <c r="H108" s="31">
        <v>4.5959885386819481</v>
      </c>
      <c r="I108" s="31">
        <v>2.5</v>
      </c>
      <c r="J108" s="31">
        <v>2.2941176470588234</v>
      </c>
      <c r="K108" s="31">
        <v>6.2777777777777777</v>
      </c>
      <c r="L108" s="58">
        <v>5</v>
      </c>
    </row>
    <row r="109" spans="1:12">
      <c r="A109" s="6">
        <v>45839</v>
      </c>
      <c r="B109" s="165">
        <v>4.953068592057762</v>
      </c>
      <c r="C109" s="101">
        <v>4</v>
      </c>
      <c r="D109" s="31">
        <v>5.0956072351421184</v>
      </c>
      <c r="E109" s="31">
        <v>3.3181818181818183</v>
      </c>
      <c r="F109" s="31">
        <v>5.240384615384615</v>
      </c>
      <c r="G109" s="58">
        <v>4.2631578947368425</v>
      </c>
      <c r="H109" s="31">
        <v>5.2125000000000004</v>
      </c>
      <c r="I109" s="31">
        <v>2.8181818181818183</v>
      </c>
      <c r="J109" s="31">
        <v>2.4827586206896552</v>
      </c>
      <c r="K109" s="31">
        <v>7.25</v>
      </c>
      <c r="L109" s="58">
        <v>4.9056603773584904</v>
      </c>
    </row>
    <row r="110" spans="1:12">
      <c r="A110" s="6">
        <v>45870</v>
      </c>
      <c r="B110" s="165">
        <v>5.4825581395348841</v>
      </c>
      <c r="C110" s="101">
        <v>5</v>
      </c>
      <c r="D110" s="31">
        <v>5.1921487603305785</v>
      </c>
      <c r="E110" s="31">
        <v>3.6176470588235294</v>
      </c>
      <c r="F110" s="31">
        <v>6.64</v>
      </c>
      <c r="G110" s="58">
        <v>7.05</v>
      </c>
      <c r="H110" s="31">
        <v>5.877016129032258</v>
      </c>
      <c r="I110" s="31">
        <v>2.7941176470588234</v>
      </c>
      <c r="J110" s="31">
        <v>2.75</v>
      </c>
      <c r="K110" s="31">
        <v>5.5588235294117645</v>
      </c>
      <c r="L110" s="58">
        <v>6.0428571428571427</v>
      </c>
    </row>
    <row r="111" spans="1:12">
      <c r="A111" s="6">
        <v>45901</v>
      </c>
      <c r="B111" s="165">
        <v>4.6721649484536085</v>
      </c>
      <c r="C111" s="101">
        <v>4</v>
      </c>
      <c r="D111" s="31">
        <v>4.819935691318328</v>
      </c>
      <c r="E111" s="31">
        <v>2.8148148148148149</v>
      </c>
      <c r="F111" s="31">
        <v>5.6836734693877551</v>
      </c>
      <c r="G111" s="58">
        <v>2.5652173913043477</v>
      </c>
      <c r="H111" s="31">
        <v>4.806451612903226</v>
      </c>
      <c r="I111" s="31">
        <v>2.0499999999999998</v>
      </c>
      <c r="J111" s="31">
        <v>2.2000000000000002</v>
      </c>
      <c r="K111" s="31">
        <v>5</v>
      </c>
      <c r="L111" s="58">
        <v>5.625</v>
      </c>
    </row>
    <row r="112" spans="1:12">
      <c r="A112" s="6">
        <v>45931</v>
      </c>
      <c r="B112" s="165">
        <v>4.3301282051282053</v>
      </c>
      <c r="C112" s="101">
        <v>3</v>
      </c>
      <c r="D112" s="31">
        <v>4.1265822784810124</v>
      </c>
      <c r="E112" s="31">
        <v>4.290322580645161</v>
      </c>
      <c r="F112" s="31">
        <v>4.9259259259259256</v>
      </c>
      <c r="G112" s="58">
        <v>3.0909090909090908</v>
      </c>
      <c r="H112" s="31">
        <v>4.0613026819923368</v>
      </c>
      <c r="I112" s="31">
        <v>3.7272727272727271</v>
      </c>
      <c r="J112" s="31">
        <v>2.6111111111111112</v>
      </c>
      <c r="K112" s="31">
        <v>7</v>
      </c>
      <c r="L112" s="58">
        <v>9.526315789473685</v>
      </c>
    </row>
    <row r="113" spans="1:12">
      <c r="A113" s="6">
        <v>45962</v>
      </c>
      <c r="B113" s="165">
        <v>3.5</v>
      </c>
      <c r="C113" s="101">
        <v>3</v>
      </c>
      <c r="D113" s="31">
        <v>3.4057971014492754</v>
      </c>
      <c r="E113" s="31">
        <v>3.0185185185185186</v>
      </c>
      <c r="F113" s="31">
        <v>4.0370370370370372</v>
      </c>
      <c r="G113" s="58">
        <v>2.5333333333333332</v>
      </c>
      <c r="H113" s="31">
        <v>3.4</v>
      </c>
      <c r="I113" s="31">
        <v>2.75</v>
      </c>
      <c r="J113" s="31">
        <v>2.5454545454545454</v>
      </c>
      <c r="K113" s="31">
        <v>4</v>
      </c>
      <c r="L113" s="58">
        <v>8</v>
      </c>
    </row>
    <row r="114" spans="1:12">
      <c r="A114" s="6">
        <v>45992</v>
      </c>
      <c r="B114" s="165">
        <v>3.6467065868263475</v>
      </c>
      <c r="C114" s="101">
        <v>3</v>
      </c>
      <c r="D114" s="31">
        <v>3.5</v>
      </c>
      <c r="E114" s="31">
        <v>2.9714285714285715</v>
      </c>
      <c r="F114" s="31">
        <v>4.5294117647058822</v>
      </c>
      <c r="G114" s="58">
        <v>1.75</v>
      </c>
      <c r="H114" s="31">
        <v>3.592857142857143</v>
      </c>
      <c r="I114" s="31">
        <v>3.2857142857142856</v>
      </c>
      <c r="J114" s="31">
        <v>2.2999999999999998</v>
      </c>
      <c r="K114" s="31">
        <v>2</v>
      </c>
      <c r="L114" s="58">
        <v>6.333333333333333</v>
      </c>
    </row>
    <row r="115" spans="1:12">
      <c r="A115" s="6">
        <v>46023</v>
      </c>
      <c r="B115" s="165">
        <v>4.6428571428571432</v>
      </c>
      <c r="C115" s="101">
        <v>3</v>
      </c>
      <c r="D115" s="31">
        <v>3.2727272727272729</v>
      </c>
      <c r="E115" s="31">
        <v>3.0555555555555554</v>
      </c>
      <c r="F115" s="31">
        <v>6.6833333333333336</v>
      </c>
      <c r="G115" s="58">
        <v>2.6666666666666665</v>
      </c>
      <c r="H115" s="31">
        <v>4.2017543859649127</v>
      </c>
      <c r="I115" s="31">
        <v>2.6</v>
      </c>
      <c r="J115" s="31">
        <v>2.625</v>
      </c>
      <c r="K115" s="31" t="s">
        <v>82</v>
      </c>
      <c r="L115" s="58">
        <v>15.25</v>
      </c>
    </row>
    <row r="116" spans="1:12">
      <c r="A116" s="6">
        <v>46054</v>
      </c>
      <c r="B116" s="165">
        <v>3.7985611510791366</v>
      </c>
      <c r="C116" s="101">
        <v>3</v>
      </c>
      <c r="D116" s="31">
        <v>3.2857142857142856</v>
      </c>
      <c r="E116" s="31">
        <v>3.2285714285714286</v>
      </c>
      <c r="F116" s="31">
        <v>4.8301886792452828</v>
      </c>
      <c r="G116" s="58">
        <v>2.3333333333333335</v>
      </c>
      <c r="H116" s="31">
        <v>3.7142857142857144</v>
      </c>
      <c r="I116" s="31">
        <v>2.4545454545454546</v>
      </c>
      <c r="J116" s="31">
        <v>2.4</v>
      </c>
      <c r="K116" s="31" t="s">
        <v>82</v>
      </c>
      <c r="L116" s="58">
        <v>9.5</v>
      </c>
    </row>
    <row r="117" spans="1:12">
      <c r="A117" s="6">
        <v>46082</v>
      </c>
      <c r="B117" s="165">
        <v>3.5412844036697249</v>
      </c>
      <c r="C117" s="101">
        <v>2</v>
      </c>
      <c r="D117" s="31">
        <v>3.3473684210526318</v>
      </c>
      <c r="E117" s="31">
        <v>2.7551020408163267</v>
      </c>
      <c r="F117" s="31">
        <v>4.4482758620689653</v>
      </c>
      <c r="G117" s="58">
        <v>3.75</v>
      </c>
      <c r="H117" s="31">
        <v>3.5294117647058822</v>
      </c>
      <c r="I117" s="31">
        <v>3</v>
      </c>
      <c r="J117" s="31">
        <v>2.0909090909090908</v>
      </c>
      <c r="K117" s="31" t="s">
        <v>82</v>
      </c>
      <c r="L117" s="58">
        <v>5.3</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9D5512279C0554986BF9ECCB6411F65" ma:contentTypeVersion="19" ma:contentTypeDescription="Create a new document." ma:contentTypeScope="" ma:versionID="24c0df7f2727bffecacde4fe19817393">
  <xsd:schema xmlns:xsd="http://www.w3.org/2001/XMLSchema" xmlns:xs="http://www.w3.org/2001/XMLSchema" xmlns:p="http://schemas.microsoft.com/office/2006/metadata/properties" xmlns:ns2="d1604590-6755-4111-ae94-8bfee56591af" xmlns:ns3="a6ecbe02-6978-49b5-b7e5-ed2cd02ec4dd" targetNamespace="http://schemas.microsoft.com/office/2006/metadata/properties" ma:root="true" ma:fieldsID="dcd134940751de90f792e30547d64eb1" ns2:_="" ns3:_="">
    <xsd:import namespace="d1604590-6755-4111-ae94-8bfee56591af"/>
    <xsd:import namespace="a6ecbe02-6978-49b5-b7e5-ed2cd02ec4dd"/>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OCR" minOccurs="0"/>
                <xsd:element ref="ns2:MediaServiceAutoKeyPoints" minOccurs="0"/>
                <xsd:element ref="ns2:MediaServiceKeyPoints" minOccurs="0"/>
                <xsd:element ref="ns3:SharedWithUsers" minOccurs="0"/>
                <xsd:element ref="ns3:SharedWithDetails" minOccurs="0"/>
                <xsd:element ref="ns2:MediaServiceGenerationTime" minOccurs="0"/>
                <xsd:element ref="ns2:MediaServiceEventHashCode" minOccurs="0"/>
                <xsd:element ref="ns2:lcf76f155ced4ddcb4097134ff3c332f" minOccurs="0"/>
                <xsd:element ref="ns3:TaxCatchAll" minOccurs="0"/>
                <xsd:element ref="ns2:MediaServiceObjectDetectorVersions" minOccurs="0"/>
                <xsd:element ref="ns2:MediaServiceLocation" minOccurs="0"/>
                <xsd:element ref="ns2:MediaLengthInSecond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604590-6755-4111-ae94-8bfee56591a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84f8df41-42cf-4cf3-b8fc-6c6742a871f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Location" ma:index="23" nillable="true" ma:displayName="Location" ma:indexed="true" ma:internalName="MediaServiceLocation" ma:readOnly="true">
      <xsd:simpleType>
        <xsd:restriction base="dms:Text"/>
      </xsd:simpleType>
    </xsd:element>
    <xsd:element name="MediaLengthInSeconds" ma:index="24" nillable="true" ma:displayName="MediaLengthInSeconds" ma:hidden="true" ma:internalName="MediaLengthInSeconds" ma:readOnly="true">
      <xsd:simpleType>
        <xsd:restriction base="dms:Unknown"/>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6ecbe02-6978-49b5-b7e5-ed2cd02ec4dd"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713faa47-17a6-4591-a5d5-2edeb884dce7}" ma:internalName="TaxCatchAll" ma:showField="CatchAllData" ma:web="a6ecbe02-6978-49b5-b7e5-ed2cd02ec4d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604590-6755-4111-ae94-8bfee56591af">
      <Terms xmlns="http://schemas.microsoft.com/office/infopath/2007/PartnerControls"/>
    </lcf76f155ced4ddcb4097134ff3c332f>
    <TaxCatchAll xmlns="a6ecbe02-6978-49b5-b7e5-ed2cd02ec4dd" xsi:nil="true"/>
  </documentManagement>
</p:properties>
</file>

<file path=customXml/item4.xml>��
</file>

<file path=customXml/itemProps1.xml><?xml version="1.0" encoding="utf-8"?>
<ds:datastoreItem xmlns:ds="http://schemas.openxmlformats.org/officeDocument/2006/customXml" ds:itemID="{68A5539B-12A9-4BA1-8EB0-9968BA126C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604590-6755-4111-ae94-8bfee56591af"/>
    <ds:schemaRef ds:uri="a6ecbe02-6978-49b5-b7e5-ed2cd02ec4d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4C35F77-5531-4910-BAB1-F2F68B90C03E}">
  <ds:schemaRefs>
    <ds:schemaRef ds:uri="http://schemas.microsoft.com/sharepoint/v3/contenttype/forms"/>
  </ds:schemaRefs>
</ds:datastoreItem>
</file>

<file path=customXml/itemProps3.xml><?xml version="1.0" encoding="utf-8"?>
<ds:datastoreItem xmlns:ds="http://schemas.openxmlformats.org/officeDocument/2006/customXml" ds:itemID="{D1BB6CF7-B908-4837-BFAB-7203CD3A9F81}">
  <ds:schemaRefs>
    <ds:schemaRef ds:uri="http://schemas.microsoft.com/office/2006/metadata/properties"/>
    <ds:schemaRef ds:uri="http://schemas.microsoft.com/office/infopath/2007/PartnerControls"/>
    <ds:schemaRef ds:uri="d1604590-6755-4111-ae94-8bfee56591af"/>
    <ds:schemaRef ds:uri="a6ecbe02-6978-49b5-b7e5-ed2cd02ec4dd"/>
  </ds:schemaRefs>
</ds:datastoreItem>
</file>

<file path=customXml/itemProps4.xml><?xml version="1.0" encoding="utf-8"?>
<ds:datastoreItem xmlns:ds="http://schemas.openxmlformats.org/officeDocument/2006/customXml" ds:itemID="{6B3218AF-1A69-4D54-8007-6780174DE892}">
  <ds:schemaRefs>
    <ds:schemaRef ds:uri="http://schemas.microsoft.com/DataMashup"/>
  </ds:schemaRefs>
</ds:datastoreItem>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10</vt:i4>
      </vt:variant>
    </vt:vector>
  </HeadingPairs>
  <TitlesOfParts>
    <vt:vector size="10" baseType="lpstr">
      <vt:lpstr>Cover sheet</vt:lpstr>
      <vt:lpstr>Contents</vt:lpstr>
      <vt:lpstr>Definitions</vt:lpstr>
      <vt:lpstr>Table 1</vt:lpstr>
      <vt:lpstr>Table 2</vt:lpstr>
      <vt:lpstr>Table 3</vt:lpstr>
      <vt:lpstr>Table 4</vt:lpstr>
      <vt:lpstr>Table 5</vt:lpstr>
      <vt:lpstr>Table 6</vt:lpstr>
      <vt:lpstr>Table 7</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Jack Warrington</dc:creator>
  <cp:keywords/>
  <dc:description/>
  <cp:lastModifiedBy>Liesl Chesworth</cp:lastModifiedBy>
  <cp:revision/>
  <dcterms:created xsi:type="dcterms:W3CDTF">2024-12-06T13:21:52Z</dcterms:created>
  <dcterms:modified xsi:type="dcterms:W3CDTF">2026-04-30T10:23:47Z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0x010100A9D5512279C0554986BF9ECCB6411F65</vt:lpwstr>
  </property>
  <property fmtid="{D5CDD505-2E9C-101B-9397-08002B2CF9AE}" pid="3" name="MediaServiceImageTags">
    <vt:lpwstr/>
  </property>
</Properties>
</file>